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68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9E48-90F5-4C48-9483-2EEFDB71BC44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0F18-B3D0-4B5C-814F-0D21C00D1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5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5C23-616F-413D-B129-50EDEF773B99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EF3E-DAEB-4E8F-A068-44B457F9DB6C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CD78-F397-4F29-82BD-0D704E7F9A97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CAF7-D40F-464A-AB85-922E738443D9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E1F-9E60-43EC-8572-95FA6F5DB194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CA3-8F7A-455A-9DE9-109C129AD3E8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E773-F1CA-45D4-8640-15B9B1EC3E2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111-6005-4A7C-AA3C-09756ADDBAC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5A50-14B6-48D9-B241-39929BCE05D7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A730-67AC-4F1D-AC7F-74D875CA2AC9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54BC-7393-484F-8975-807C8866160E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49ECAB-21C6-4E79-883E-86B93B3687DF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-285776"/>
            <a:ext cx="1143008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3200" dirty="0" smtClean="0"/>
              <a:t>Актерское</a:t>
            </a:r>
            <a:r>
              <a:rPr lang="ru-RU" dirty="0" smtClean="0"/>
              <a:t> </a:t>
            </a:r>
            <a:r>
              <a:rPr lang="ru-RU" sz="3600" dirty="0" err="1" smtClean="0"/>
              <a:t>агенство</a:t>
            </a:r>
            <a:r>
              <a:rPr lang="ru-RU" sz="3600" dirty="0" smtClean="0"/>
              <a:t>«</a:t>
            </a:r>
            <a:r>
              <a:rPr lang="ru-RU" sz="3600" b="1" dirty="0" smtClean="0"/>
              <a:t> </a:t>
            </a:r>
            <a:r>
              <a:rPr lang="en-US" sz="3600" dirty="0" smtClean="0"/>
              <a:t>The Cast</a:t>
            </a:r>
            <a:r>
              <a:rPr lang="ru-RU" sz="36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Лолита 8-965-445-73-55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Пользователь\Desktop\Фото\Веденская\NEW_IMG_0905.jpg"/>
          <p:cNvPicPr>
            <a:picLocks noChangeAspect="1" noChangeArrowheads="1"/>
          </p:cNvPicPr>
          <p:nvPr/>
        </p:nvPicPr>
        <p:blipFill rotWithShape="1">
          <a:blip r:embed="rId2" cstate="print"/>
          <a:srcRect t="6198" b="6198"/>
          <a:stretch/>
        </p:blipFill>
        <p:spPr bwMode="auto">
          <a:xfrm>
            <a:off x="4608000" y="1122032"/>
            <a:ext cx="2089157" cy="2368375"/>
          </a:xfrm>
          <a:prstGeom prst="rect">
            <a:avLst/>
          </a:prstGeom>
          <a:noFill/>
          <a:ln w="12700" cap="sq">
            <a:noFill/>
            <a:prstDash val="solid"/>
            <a:miter lim="800000"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-71470" y="350043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/>
              <a:t>   </a:t>
            </a:r>
            <a:r>
              <a:rPr lang="ru-RU" dirty="0" smtClean="0"/>
              <a:t>Маслова Виктория </a:t>
            </a:r>
            <a:r>
              <a:rPr lang="ru-RU" dirty="0" smtClean="0"/>
              <a:t>     </a:t>
            </a:r>
            <a:r>
              <a:rPr lang="ru-RU" dirty="0" smtClean="0"/>
              <a:t>Горшкова Анна      </a:t>
            </a:r>
            <a:r>
              <a:rPr lang="ru-RU" dirty="0" smtClean="0"/>
              <a:t>   </a:t>
            </a:r>
            <a:r>
              <a:rPr lang="ru-RU" dirty="0" err="1" smtClean="0"/>
              <a:t>Веденская</a:t>
            </a:r>
            <a:r>
              <a:rPr lang="ru-RU" dirty="0" smtClean="0"/>
              <a:t> Анастасия </a:t>
            </a:r>
            <a:r>
              <a:rPr lang="ru-RU" dirty="0" smtClean="0"/>
              <a:t>  </a:t>
            </a:r>
            <a:r>
              <a:rPr lang="ru-RU" dirty="0" err="1" smtClean="0"/>
              <a:t>Паршута</a:t>
            </a:r>
            <a:r>
              <a:rPr lang="ru-RU" dirty="0" smtClean="0"/>
              <a:t> Юлия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635795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/>
              <a:t>  </a:t>
            </a:r>
            <a:r>
              <a:rPr lang="ru-RU" dirty="0" smtClean="0"/>
              <a:t>Невская </a:t>
            </a:r>
            <a:r>
              <a:rPr lang="ru-RU" dirty="0" smtClean="0"/>
              <a:t>Анна       </a:t>
            </a:r>
            <a:r>
              <a:rPr lang="ru-RU" dirty="0" smtClean="0"/>
              <a:t>      </a:t>
            </a:r>
            <a:r>
              <a:rPr lang="ru-RU" dirty="0" smtClean="0"/>
              <a:t>Долинская Полина       </a:t>
            </a:r>
            <a:r>
              <a:rPr lang="ru-RU" dirty="0" err="1" smtClean="0"/>
              <a:t>Корзун</a:t>
            </a:r>
            <a:r>
              <a:rPr lang="ru-RU" dirty="0" smtClean="0"/>
              <a:t> Дина       </a:t>
            </a:r>
            <a:r>
              <a:rPr lang="ru-RU" dirty="0" smtClean="0"/>
              <a:t>      </a:t>
            </a:r>
            <a:r>
              <a:rPr lang="ru-RU" dirty="0" smtClean="0"/>
              <a:t>Полякова Л.П</a:t>
            </a:r>
            <a:endParaRPr lang="ru-RU" dirty="0"/>
          </a:p>
        </p:txBody>
      </p:sp>
      <p:pic>
        <p:nvPicPr>
          <p:cNvPr id="1126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142844" y="144000"/>
            <a:ext cx="1260000" cy="9160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b="8681"/>
          <a:stretch>
            <a:fillRect/>
          </a:stretch>
        </p:blipFill>
        <p:spPr bwMode="auto">
          <a:xfrm>
            <a:off x="6732000" y="1136216"/>
            <a:ext cx="1928826" cy="236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D:\Фото\Долинская Полина\untitled-57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7" r="9502" b="28615"/>
          <a:stretch/>
        </p:blipFill>
        <p:spPr bwMode="auto">
          <a:xfrm>
            <a:off x="2628000" y="3888000"/>
            <a:ext cx="2038077" cy="243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Пользователь\Desktop\IMG_7467.jpg"/>
          <p:cNvPicPr>
            <a:picLocks noChangeAspect="1" noChangeArrowheads="1"/>
          </p:cNvPicPr>
          <p:nvPr/>
        </p:nvPicPr>
        <p:blipFill>
          <a:blip r:embed="rId6" cstate="print"/>
          <a:srcRect b="4284"/>
          <a:stretch>
            <a:fillRect/>
          </a:stretch>
        </p:blipFill>
        <p:spPr bwMode="auto">
          <a:xfrm>
            <a:off x="4716000" y="3888000"/>
            <a:ext cx="2041200" cy="2421456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4" name="Picture 2" descr="C:\Users\UserA\Desktop\Рисунок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77"/>
          <a:stretch>
            <a:fillRect/>
          </a:stretch>
        </p:blipFill>
        <p:spPr bwMode="auto">
          <a:xfrm>
            <a:off x="6804000" y="3888000"/>
            <a:ext cx="1825585" cy="242663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get-pdb/1710376/f80d40ed-d482-4c66-960a-68930fbd2c06/s1200?webp=false"/>
          <p:cNvPicPr>
            <a:picLocks noChangeAspect="1" noChangeArrowheads="1"/>
          </p:cNvPicPr>
          <p:nvPr/>
        </p:nvPicPr>
        <p:blipFill>
          <a:blip r:embed="rId8" cstate="print"/>
          <a:srcRect b="21504"/>
          <a:stretch>
            <a:fillRect/>
          </a:stretch>
        </p:blipFill>
        <p:spPr bwMode="auto">
          <a:xfrm>
            <a:off x="500034" y="1130636"/>
            <a:ext cx="2103900" cy="2364857"/>
          </a:xfrm>
          <a:prstGeom prst="rect">
            <a:avLst/>
          </a:prstGeom>
          <a:noFill/>
        </p:spPr>
      </p:pic>
      <p:pic>
        <p:nvPicPr>
          <p:cNvPr id="7172" name="Picture 4" descr="https://avatars.mds.yandex.net/get-pdb/1756436/232f533d-ac9f-4e1a-a13e-84a1bf55391d/s1200?webp=false"/>
          <p:cNvPicPr>
            <a:picLocks noChangeAspect="1" noChangeArrowheads="1"/>
          </p:cNvPicPr>
          <p:nvPr/>
        </p:nvPicPr>
        <p:blipFill>
          <a:blip r:embed="rId9" cstate="print"/>
          <a:srcRect b="1483"/>
          <a:stretch>
            <a:fillRect/>
          </a:stretch>
        </p:blipFill>
        <p:spPr bwMode="auto">
          <a:xfrm>
            <a:off x="2643176" y="1116000"/>
            <a:ext cx="1943113" cy="2392850"/>
          </a:xfrm>
          <a:prstGeom prst="rect">
            <a:avLst/>
          </a:prstGeom>
          <a:noFill/>
        </p:spPr>
      </p:pic>
      <p:pic>
        <p:nvPicPr>
          <p:cNvPr id="4" name="Picture 2" descr="http://m.kino-teatr.ru/movie/kadr/134257/871423.jpg"/>
          <p:cNvPicPr>
            <a:picLocks noChangeAspect="1" noChangeArrowheads="1"/>
          </p:cNvPicPr>
          <p:nvPr/>
        </p:nvPicPr>
        <p:blipFill>
          <a:blip r:embed="rId10" cstate="print"/>
          <a:srcRect t="4016" b="17953"/>
          <a:stretch>
            <a:fillRect/>
          </a:stretch>
        </p:blipFill>
        <p:spPr bwMode="auto">
          <a:xfrm>
            <a:off x="486000" y="3888000"/>
            <a:ext cx="2095514" cy="2452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Актерское агентство«</a:t>
            </a:r>
            <a:r>
              <a:rPr lang="en-US" sz="3600" dirty="0" smtClean="0"/>
              <a:t>The Cast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1800" b="1" dirty="0" smtClean="0"/>
              <a:t>Лолита 8-965-445-73-55</a:t>
            </a:r>
            <a:endParaRPr lang="ru-RU" sz="1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643314"/>
            <a:ext cx="86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dirty="0" err="1" smtClean="0"/>
              <a:t>Директоренко</a:t>
            </a:r>
            <a:r>
              <a:rPr lang="ru-RU" dirty="0" smtClean="0"/>
              <a:t> Катя    </a:t>
            </a:r>
            <a:r>
              <a:rPr lang="ru-RU" dirty="0" smtClean="0"/>
              <a:t> </a:t>
            </a:r>
            <a:r>
              <a:rPr lang="ru-RU" dirty="0" smtClean="0"/>
              <a:t>Кучеренко Кристина  </a:t>
            </a:r>
            <a:r>
              <a:rPr lang="ru-RU" dirty="0" err="1" smtClean="0"/>
              <a:t>Милешина</a:t>
            </a:r>
            <a:r>
              <a:rPr lang="ru-RU" dirty="0" smtClean="0"/>
              <a:t> Александра    </a:t>
            </a:r>
            <a:r>
              <a:rPr lang="ru-RU" dirty="0" smtClean="0"/>
              <a:t>Корнева Ксения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641725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Чернышова</a:t>
            </a:r>
            <a:r>
              <a:rPr lang="ru-RU" dirty="0" smtClean="0"/>
              <a:t> Настя    </a:t>
            </a:r>
            <a:r>
              <a:rPr lang="ru-RU" dirty="0" smtClean="0"/>
              <a:t>    </a:t>
            </a:r>
            <a:r>
              <a:rPr lang="ru-RU" dirty="0" err="1" smtClean="0"/>
              <a:t>Кизко</a:t>
            </a:r>
            <a:r>
              <a:rPr lang="ru-RU" dirty="0" smtClean="0"/>
              <a:t> Виктория          </a:t>
            </a:r>
            <a:r>
              <a:rPr lang="ru-RU" dirty="0" smtClean="0"/>
              <a:t> </a:t>
            </a:r>
            <a:r>
              <a:rPr lang="ru-RU" dirty="0" smtClean="0"/>
              <a:t>Белль </a:t>
            </a:r>
            <a:r>
              <a:rPr lang="ru-RU" dirty="0" err="1" smtClean="0"/>
              <a:t>Сюзанна</a:t>
            </a:r>
            <a:r>
              <a:rPr lang="ru-RU" dirty="0" smtClean="0"/>
              <a:t>    </a:t>
            </a:r>
            <a:r>
              <a:rPr lang="ru-RU" dirty="0" smtClean="0"/>
              <a:t>         </a:t>
            </a:r>
            <a:r>
              <a:rPr lang="ru-RU" dirty="0" smtClean="0"/>
              <a:t>Демидова Анна</a:t>
            </a:r>
            <a:endParaRPr lang="ru-RU" dirty="0"/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1027" name="Picture 3" descr="C:\Users\79654\Desktop\демидова Анна\IMG_6176-28-08-19-09-18-min.JPG"/>
          <p:cNvPicPr>
            <a:picLocks noChangeAspect="1" noChangeArrowheads="1"/>
          </p:cNvPicPr>
          <p:nvPr/>
        </p:nvPicPr>
        <p:blipFill>
          <a:blip r:embed="rId4" cstate="print"/>
          <a:srcRect l="6574" t="6263" b="21921"/>
          <a:stretch>
            <a:fillRect/>
          </a:stretch>
        </p:blipFill>
        <p:spPr bwMode="auto">
          <a:xfrm>
            <a:off x="6732032" y="3991986"/>
            <a:ext cx="2046492" cy="2360102"/>
          </a:xfrm>
          <a:prstGeom prst="rect">
            <a:avLst/>
          </a:prstGeom>
          <a:noFill/>
        </p:spPr>
      </p:pic>
      <p:pic>
        <p:nvPicPr>
          <p:cNvPr id="1029" name="Picture 5" descr="C:\Users\79654\Desktop\Работа\Сюзанна Бэлль\1.jpeg"/>
          <p:cNvPicPr>
            <a:picLocks noChangeAspect="1" noChangeArrowheads="1"/>
          </p:cNvPicPr>
          <p:nvPr/>
        </p:nvPicPr>
        <p:blipFill>
          <a:blip r:embed="rId5" cstate="print"/>
          <a:srcRect l="1722" b="5693"/>
          <a:stretch>
            <a:fillRect/>
          </a:stretch>
        </p:blipFill>
        <p:spPr bwMode="auto">
          <a:xfrm>
            <a:off x="4626000" y="4000504"/>
            <a:ext cx="2054655" cy="2357974"/>
          </a:xfrm>
          <a:prstGeom prst="rect">
            <a:avLst/>
          </a:prstGeom>
          <a:noFill/>
        </p:spPr>
      </p:pic>
      <p:pic>
        <p:nvPicPr>
          <p:cNvPr id="1026" name="Picture 2" descr="C:\Users\79654\Desktop\Внуков Сергей\image-17-06-20-07-32-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44" y="1214422"/>
            <a:ext cx="2057647" cy="2448000"/>
          </a:xfrm>
          <a:prstGeom prst="rect">
            <a:avLst/>
          </a:prstGeom>
          <a:noFill/>
        </p:spPr>
      </p:pic>
      <p:pic>
        <p:nvPicPr>
          <p:cNvPr id="6146" name="Picture 2" descr="https://www.kino-teatr.ru/acter/album/1276/1006871.jpg"/>
          <p:cNvPicPr>
            <a:picLocks noChangeAspect="1" noChangeArrowheads="1"/>
          </p:cNvPicPr>
          <p:nvPr/>
        </p:nvPicPr>
        <p:blipFill>
          <a:blip r:embed="rId7" cstate="print"/>
          <a:srcRect b="16732"/>
          <a:stretch>
            <a:fillRect/>
          </a:stretch>
        </p:blipFill>
        <p:spPr bwMode="auto">
          <a:xfrm>
            <a:off x="423590" y="1214422"/>
            <a:ext cx="1950198" cy="2438906"/>
          </a:xfrm>
          <a:prstGeom prst="rect">
            <a:avLst/>
          </a:prstGeom>
          <a:noFill/>
        </p:spPr>
      </p:pic>
      <p:pic>
        <p:nvPicPr>
          <p:cNvPr id="4" name="Picture 2" descr="C:\Users\79654\Desktop\Корнева Ксения\IMG_3359.JPG"/>
          <p:cNvPicPr>
            <a:picLocks noChangeAspect="1" noChangeArrowheads="1"/>
          </p:cNvPicPr>
          <p:nvPr/>
        </p:nvPicPr>
        <p:blipFill>
          <a:blip r:embed="rId8" cstate="print"/>
          <a:srcRect b="9457"/>
          <a:stretch>
            <a:fillRect/>
          </a:stretch>
        </p:blipFill>
        <p:spPr bwMode="auto">
          <a:xfrm>
            <a:off x="6715140" y="1214422"/>
            <a:ext cx="2071702" cy="2449778"/>
          </a:xfrm>
          <a:prstGeom prst="rect">
            <a:avLst/>
          </a:prstGeom>
          <a:noFill/>
        </p:spPr>
      </p:pic>
      <p:pic>
        <p:nvPicPr>
          <p:cNvPr id="6" name="Picture 2" descr="http://the-cast.ru/wp-content/uploads/2020/07/IMG_80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202" y="3978001"/>
            <a:ext cx="1995198" cy="2379958"/>
          </a:xfrm>
          <a:prstGeom prst="rect">
            <a:avLst/>
          </a:prstGeom>
          <a:noFill/>
        </p:spPr>
      </p:pic>
      <p:pic>
        <p:nvPicPr>
          <p:cNvPr id="5" name="Picture 2" descr="C:\Users\79654\Desktop\PHOTO-2020-09-11-20-38-36.jpg"/>
          <p:cNvPicPr>
            <a:picLocks noChangeAspect="1" noChangeArrowheads="1"/>
          </p:cNvPicPr>
          <p:nvPr/>
        </p:nvPicPr>
        <p:blipFill>
          <a:blip r:embed="rId10" cstate="print"/>
          <a:srcRect b="22391"/>
          <a:stretch>
            <a:fillRect/>
          </a:stretch>
        </p:blipFill>
        <p:spPr bwMode="auto">
          <a:xfrm>
            <a:off x="2428859" y="1214422"/>
            <a:ext cx="2178689" cy="2439344"/>
          </a:xfrm>
          <a:prstGeom prst="rect">
            <a:avLst/>
          </a:prstGeom>
          <a:noFill/>
        </p:spPr>
      </p:pic>
      <p:pic>
        <p:nvPicPr>
          <p:cNvPr id="7" name="Picture 2" descr="C:\Users\79654\Desktop\Кизко Виктория\image-26-10-20-06-28-1.jpeg"/>
          <p:cNvPicPr>
            <a:picLocks noChangeAspect="1" noChangeArrowheads="1"/>
          </p:cNvPicPr>
          <p:nvPr/>
        </p:nvPicPr>
        <p:blipFill>
          <a:blip r:embed="rId11" cstate="print"/>
          <a:srcRect b="10969"/>
          <a:stretch>
            <a:fillRect/>
          </a:stretch>
        </p:blipFill>
        <p:spPr bwMode="auto">
          <a:xfrm>
            <a:off x="2448000" y="3960000"/>
            <a:ext cx="2147498" cy="2389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5723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Актерское агентство«</a:t>
            </a:r>
            <a:r>
              <a:rPr lang="en-US" dirty="0" smtClean="0"/>
              <a:t>The Cast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800" b="1" dirty="0" smtClean="0"/>
              <a:t>Лолита 8-965-445-73-55</a:t>
            </a:r>
            <a:endParaRPr lang="ru-RU" dirty="0"/>
          </a:p>
        </p:txBody>
      </p:sp>
      <p:pic>
        <p:nvPicPr>
          <p:cNvPr id="4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285720" y="214290"/>
            <a:ext cx="1260000" cy="1000132"/>
          </a:xfrm>
          <a:prstGeom prst="rect">
            <a:avLst/>
          </a:prstGeom>
          <a:noFill/>
        </p:spPr>
      </p:pic>
      <p:pic>
        <p:nvPicPr>
          <p:cNvPr id="5" name="Рисунок 4" descr="C:\Users\79654\Desktop\Таня и катя\Катя\PHOTO-2020-01-17-17-32-15 (1).jpg"/>
          <p:cNvPicPr/>
          <p:nvPr/>
        </p:nvPicPr>
        <p:blipFill>
          <a:blip r:embed="rId3"/>
          <a:srcRect t="7382" b="17347"/>
          <a:stretch>
            <a:fillRect/>
          </a:stretch>
        </p:blipFill>
        <p:spPr bwMode="auto">
          <a:xfrm>
            <a:off x="428596" y="1357298"/>
            <a:ext cx="2143140" cy="2420488"/>
          </a:xfrm>
          <a:prstGeom prst="rect">
            <a:avLst/>
          </a:prstGeom>
          <a:noFill/>
        </p:spPr>
      </p:pic>
      <p:pic>
        <p:nvPicPr>
          <p:cNvPr id="6" name="Рисунок 5" descr="C:\Users\79654\Desktop\Таня и катя\Таня\PHOTO-2020-01-17-17-31-43 (2).jpg"/>
          <p:cNvPicPr/>
          <p:nvPr/>
        </p:nvPicPr>
        <p:blipFill>
          <a:blip r:embed="rId4"/>
          <a:srcRect t="7382" b="11811"/>
          <a:stretch>
            <a:fillRect/>
          </a:stretch>
        </p:blipFill>
        <p:spPr bwMode="auto">
          <a:xfrm>
            <a:off x="2571736" y="1357298"/>
            <a:ext cx="2124000" cy="2395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14346" y="3714752"/>
            <a:ext cx="1042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b="1" dirty="0" smtClean="0"/>
              <a:t>     </a:t>
            </a:r>
            <a:r>
              <a:rPr lang="ru-RU" dirty="0" smtClean="0"/>
              <a:t>Журавлева Катя        Журавлева Таня          Смирнова Люба        Самылова Настя</a:t>
            </a:r>
            <a:endParaRPr lang="ru-RU" dirty="0"/>
          </a:p>
        </p:txBody>
      </p:sp>
      <p:pic>
        <p:nvPicPr>
          <p:cNvPr id="8" name="Picture 2" descr="C:\Users\UserA\Desktop\Смирнова Люб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" r="12890" b="1538"/>
          <a:stretch/>
        </p:blipFill>
        <p:spPr bwMode="auto">
          <a:xfrm>
            <a:off x="4714876" y="1357298"/>
            <a:ext cx="2092584" cy="23915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9654\Desktop\Самылова Настя\DSC_5820.JPG"/>
          <p:cNvPicPr>
            <a:picLocks noChangeAspect="1" noChangeArrowheads="1"/>
          </p:cNvPicPr>
          <p:nvPr/>
        </p:nvPicPr>
        <p:blipFill>
          <a:blip r:embed="rId6" cstate="print"/>
          <a:srcRect b="1575"/>
          <a:stretch>
            <a:fillRect/>
          </a:stretch>
        </p:blipFill>
        <p:spPr bwMode="auto">
          <a:xfrm>
            <a:off x="6843754" y="1357297"/>
            <a:ext cx="1943088" cy="2390592"/>
          </a:xfrm>
          <a:prstGeom prst="rect">
            <a:avLst/>
          </a:prstGeom>
          <a:noFill/>
        </p:spPr>
      </p:pic>
      <p:pic>
        <p:nvPicPr>
          <p:cNvPr id="1026" name="Picture 2" descr="C:\Users\79654\Desktop\Вдовик Дарья\PHOTO-2021-01-26-20-46-08.jpg"/>
          <p:cNvPicPr>
            <a:picLocks noChangeAspect="1" noChangeArrowheads="1"/>
          </p:cNvPicPr>
          <p:nvPr/>
        </p:nvPicPr>
        <p:blipFill>
          <a:blip r:embed="rId7" cstate="print"/>
          <a:srcRect b="9744"/>
          <a:stretch>
            <a:fillRect/>
          </a:stretch>
        </p:blipFill>
        <p:spPr bwMode="auto">
          <a:xfrm>
            <a:off x="432000" y="4068000"/>
            <a:ext cx="2133300" cy="24043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4886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Вдовик</a:t>
            </a:r>
            <a:r>
              <a:rPr lang="ru-RU" dirty="0" smtClean="0"/>
              <a:t> Дарья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8"/>
            <a:ext cx="850112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Актерское агентство«</a:t>
            </a:r>
            <a:r>
              <a:rPr lang="en-US" sz="3600" dirty="0" smtClean="0"/>
              <a:t>The Cast</a:t>
            </a:r>
            <a:r>
              <a:rPr lang="ru-RU" sz="36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Лолита 8-965-445-73-55</a:t>
            </a:r>
            <a:endParaRPr lang="ru-RU" sz="1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16"/>
          <a:stretch>
            <a:fillRect/>
          </a:stretch>
        </p:blipFill>
        <p:spPr>
          <a:xfrm>
            <a:off x="2519998" y="4009206"/>
            <a:ext cx="2051249" cy="234875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075" name="Picture 3" descr="C:\Users\Пользователь\Desktop\Фото\Semyon_Strugachyov.jpg"/>
          <p:cNvPicPr>
            <a:picLocks noChangeAspect="1" noChangeArrowheads="1"/>
          </p:cNvPicPr>
          <p:nvPr/>
        </p:nvPicPr>
        <p:blipFill>
          <a:blip r:embed="rId4" cstate="print"/>
          <a:srcRect l="1303" b="16881"/>
          <a:stretch>
            <a:fillRect/>
          </a:stretch>
        </p:blipFill>
        <p:spPr bwMode="auto">
          <a:xfrm>
            <a:off x="2520000" y="1357298"/>
            <a:ext cx="2078744" cy="230404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3077" name="AutoShape 5" descr="Картинки по запросу Ливанов Иго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643314"/>
            <a:ext cx="8643998" cy="86177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Епифанцев</a:t>
            </a:r>
            <a:r>
              <a:rPr lang="ru-RU" dirty="0" smtClean="0"/>
              <a:t> Владимир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Стругачев</a:t>
            </a:r>
            <a:r>
              <a:rPr lang="ru-RU" dirty="0" smtClean="0"/>
              <a:t> Семен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Соколов Андрей     </a:t>
            </a:r>
            <a:r>
              <a:rPr lang="ru-RU" dirty="0" smtClean="0"/>
              <a:t>         </a:t>
            </a:r>
            <a:r>
              <a:rPr lang="ru-RU" dirty="0" smtClean="0"/>
              <a:t>Ливанов Игорь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8570" y="6384744"/>
            <a:ext cx="8481147" cy="369332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Миллер Дмитрий     </a:t>
            </a:r>
            <a:r>
              <a:rPr lang="ru-RU" dirty="0" err="1" smtClean="0"/>
              <a:t>Долинский</a:t>
            </a:r>
            <a:r>
              <a:rPr lang="ru-RU" dirty="0" smtClean="0"/>
              <a:t> Владимир   </a:t>
            </a:r>
            <a:r>
              <a:rPr lang="ru-RU" dirty="0" smtClean="0"/>
              <a:t>  </a:t>
            </a:r>
            <a:r>
              <a:rPr lang="ru-RU" dirty="0" smtClean="0"/>
              <a:t>Романов Б.Л                   Халилов </a:t>
            </a:r>
            <a:r>
              <a:rPr lang="ru-RU" dirty="0" err="1" smtClean="0"/>
              <a:t>Анар</a:t>
            </a:r>
            <a:endParaRPr lang="ru-RU" dirty="0"/>
          </a:p>
        </p:txBody>
      </p:sp>
      <p:pic>
        <p:nvPicPr>
          <p:cNvPr id="20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5" cstate="print"/>
          <a:srcRect t="12598" b="14698"/>
          <a:stretch>
            <a:fillRect/>
          </a:stretch>
        </p:blipFill>
        <p:spPr bwMode="auto">
          <a:xfrm>
            <a:off x="285720" y="369820"/>
            <a:ext cx="1260000" cy="91604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иллер Дмитрий\IMG_5381-17-05-19-03-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26" y="4000503"/>
            <a:ext cx="2025172" cy="2362979"/>
          </a:xfrm>
          <a:prstGeom prst="rect">
            <a:avLst/>
          </a:prstGeom>
          <a:noFill/>
        </p:spPr>
      </p:pic>
      <p:pic>
        <p:nvPicPr>
          <p:cNvPr id="16" name="Picture 3" descr="C:\Users\79654\Desktop\Соколов Андрей.jpg"/>
          <p:cNvPicPr>
            <a:picLocks noChangeAspect="1" noChangeArrowheads="1"/>
          </p:cNvPicPr>
          <p:nvPr/>
        </p:nvPicPr>
        <p:blipFill>
          <a:blip r:embed="rId7" cstate="print"/>
          <a:srcRect r="5045" b="3034"/>
          <a:stretch>
            <a:fillRect/>
          </a:stretch>
        </p:blipFill>
        <p:spPr bwMode="auto">
          <a:xfrm>
            <a:off x="4643438" y="1357298"/>
            <a:ext cx="2034951" cy="2302194"/>
          </a:xfrm>
          <a:prstGeom prst="rect">
            <a:avLst/>
          </a:prstGeom>
          <a:noFill/>
        </p:spPr>
      </p:pic>
      <p:pic>
        <p:nvPicPr>
          <p:cNvPr id="2051" name="Picture 3" descr="C:\Users\79654\Desktop\Новая папка\Новая папка\IMG_2596.jpg"/>
          <p:cNvPicPr>
            <a:picLocks noChangeAspect="1" noChangeArrowheads="1"/>
          </p:cNvPicPr>
          <p:nvPr/>
        </p:nvPicPr>
        <p:blipFill>
          <a:blip r:embed="rId8" cstate="print"/>
          <a:srcRect l="6847" r="8901"/>
          <a:stretch>
            <a:fillRect/>
          </a:stretch>
        </p:blipFill>
        <p:spPr bwMode="auto">
          <a:xfrm>
            <a:off x="468000" y="1370033"/>
            <a:ext cx="2022267" cy="2309690"/>
          </a:xfrm>
          <a:prstGeom prst="rect">
            <a:avLst/>
          </a:prstGeom>
          <a:noFill/>
        </p:spPr>
      </p:pic>
      <p:pic>
        <p:nvPicPr>
          <p:cNvPr id="1027" name="Picture 3" descr="C:\Users\79654\Desktop\6rrlyKFV3t3dZmXsR5CBLvrYeZi (1).jpg"/>
          <p:cNvPicPr>
            <a:picLocks noChangeAspect="1" noChangeArrowheads="1"/>
          </p:cNvPicPr>
          <p:nvPr/>
        </p:nvPicPr>
        <p:blipFill>
          <a:blip r:embed="rId9" cstate="print"/>
          <a:srcRect b="5264"/>
          <a:stretch>
            <a:fillRect/>
          </a:stretch>
        </p:blipFill>
        <p:spPr bwMode="auto">
          <a:xfrm>
            <a:off x="6715140" y="1357298"/>
            <a:ext cx="2009418" cy="2301018"/>
          </a:xfrm>
          <a:prstGeom prst="rect">
            <a:avLst/>
          </a:prstGeom>
          <a:noFill/>
        </p:spPr>
      </p:pic>
      <p:pic>
        <p:nvPicPr>
          <p:cNvPr id="14" name="Рисунок 13" descr="C:\Users\Mark\Desktop\мАрт\Борис Романов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99" b="14848"/>
          <a:stretch>
            <a:fillRect/>
          </a:stretch>
        </p:blipFill>
        <p:spPr bwMode="auto">
          <a:xfrm>
            <a:off x="4643438" y="4000504"/>
            <a:ext cx="2160364" cy="234172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Picture 2" descr="C:\Users\79654\Desktop\Халилов Анар\PHOTO-2020-06-12-14-14-02.jpg"/>
          <p:cNvPicPr>
            <a:picLocks noChangeAspect="1" noChangeArrowheads="1"/>
          </p:cNvPicPr>
          <p:nvPr/>
        </p:nvPicPr>
        <p:blipFill>
          <a:blip r:embed="rId11" cstate="print"/>
          <a:srcRect l="10465" r="16100" b="5755"/>
          <a:stretch>
            <a:fillRect/>
          </a:stretch>
        </p:blipFill>
        <p:spPr bwMode="auto">
          <a:xfrm>
            <a:off x="6858016" y="4000504"/>
            <a:ext cx="2087527" cy="235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0"/>
            <a:ext cx="8786842" cy="135731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Актерское агентство«</a:t>
            </a:r>
            <a:r>
              <a:rPr lang="en-US" sz="3600" dirty="0" smtClean="0">
                <a:solidFill>
                  <a:schemeClr val="accent1"/>
                </a:solidFill>
              </a:rPr>
              <a:t>The Cast</a:t>
            </a:r>
            <a:r>
              <a:rPr lang="ru-RU" sz="3600" dirty="0" smtClean="0">
                <a:solidFill>
                  <a:schemeClr val="accent1"/>
                </a:solidFill>
              </a:rPr>
              <a:t>»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Лолита 8-965-445-73-55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9144000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/>
              <a:t>     </a:t>
            </a:r>
            <a:r>
              <a:rPr lang="ru-RU" dirty="0" smtClean="0"/>
              <a:t>Марин Дмитрий         Онищенко Максим      </a:t>
            </a:r>
            <a:r>
              <a:rPr lang="ru-RU" dirty="0" err="1" smtClean="0"/>
              <a:t>Зубалевич</a:t>
            </a:r>
            <a:r>
              <a:rPr lang="ru-RU" dirty="0" smtClean="0"/>
              <a:t> Матвей     </a:t>
            </a:r>
            <a:r>
              <a:rPr lang="ru-RU" dirty="0" err="1" smtClean="0"/>
              <a:t>Щелаковский</a:t>
            </a:r>
            <a:r>
              <a:rPr lang="ru-RU" dirty="0" smtClean="0"/>
              <a:t> Алексей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9632" y="6414432"/>
            <a:ext cx="8215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</a:t>
            </a:r>
            <a:endParaRPr lang="ru-RU" sz="1600" dirty="0"/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395536" y="188640"/>
            <a:ext cx="1260000" cy="916040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Новая Парни папка\IMG_5595_906.jpeg"/>
          <p:cNvPicPr>
            <a:picLocks noChangeAspect="1" noChangeArrowheads="1"/>
          </p:cNvPicPr>
          <p:nvPr/>
        </p:nvPicPr>
        <p:blipFill>
          <a:blip r:embed="rId3" cstate="print"/>
          <a:srcRect l="2052" t="8223" r="4105" b="16446"/>
          <a:stretch>
            <a:fillRect/>
          </a:stretch>
        </p:blipFill>
        <p:spPr bwMode="auto">
          <a:xfrm>
            <a:off x="4643438" y="1285860"/>
            <a:ext cx="1961046" cy="235745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357158" y="6488692"/>
            <a:ext cx="9001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Гончаров Александр      Нечипоренко Сергей    Кравченко Владимир       Клюев Антон                                              </a:t>
            </a:r>
            <a:endParaRPr lang="ru-RU" dirty="0"/>
          </a:p>
        </p:txBody>
      </p:sp>
      <p:pic>
        <p:nvPicPr>
          <p:cNvPr id="21" name="Picture 2" descr="http://the-cast.ru/wp-content/uploads/2016/10/NV6A54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26392"/>
          <a:stretch/>
        </p:blipFill>
        <p:spPr bwMode="auto">
          <a:xfrm>
            <a:off x="357158" y="1285860"/>
            <a:ext cx="2143140" cy="236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kino-teatr.ru/acter/photo/2/9/267992/859388.jpg"/>
          <p:cNvPicPr>
            <a:picLocks noChangeAspect="1" noChangeArrowheads="1"/>
          </p:cNvPicPr>
          <p:nvPr/>
        </p:nvPicPr>
        <p:blipFill>
          <a:blip r:embed="rId5" cstate="print"/>
          <a:srcRect t="7382" b="14764"/>
          <a:stretch>
            <a:fillRect/>
          </a:stretch>
        </p:blipFill>
        <p:spPr bwMode="auto">
          <a:xfrm>
            <a:off x="2571736" y="1285860"/>
            <a:ext cx="2008496" cy="2345525"/>
          </a:xfrm>
          <a:prstGeom prst="rect">
            <a:avLst/>
          </a:prstGeom>
          <a:noFill/>
        </p:spPr>
      </p:pic>
      <p:pic>
        <p:nvPicPr>
          <p:cNvPr id="1026" name="Picture 2" descr="C:\Users\79654\Desktop\IMG_3500.JPG"/>
          <p:cNvPicPr>
            <a:picLocks noChangeAspect="1" noChangeArrowheads="1"/>
          </p:cNvPicPr>
          <p:nvPr/>
        </p:nvPicPr>
        <p:blipFill>
          <a:blip r:embed="rId6" cstate="print"/>
          <a:srcRect l="1262" t="12408" r="2208" b="11777"/>
          <a:stretch>
            <a:fillRect/>
          </a:stretch>
        </p:blipFill>
        <p:spPr bwMode="auto">
          <a:xfrm>
            <a:off x="6714610" y="1285860"/>
            <a:ext cx="2000794" cy="2357453"/>
          </a:xfrm>
          <a:prstGeom prst="rect">
            <a:avLst/>
          </a:prstGeom>
          <a:noFill/>
        </p:spPr>
      </p:pic>
      <p:pic>
        <p:nvPicPr>
          <p:cNvPr id="16" name="Picture 4" descr="C:\Users\79654\Desktop\Гончаров Саша\PHOTO-2019-11-19-18-53-12.jpg"/>
          <p:cNvPicPr>
            <a:picLocks noChangeAspect="1" noChangeArrowheads="1"/>
          </p:cNvPicPr>
          <p:nvPr/>
        </p:nvPicPr>
        <p:blipFill>
          <a:blip r:embed="rId7" cstate="print"/>
          <a:srcRect t="9890" b="17117"/>
          <a:stretch>
            <a:fillRect/>
          </a:stretch>
        </p:blipFill>
        <p:spPr bwMode="auto">
          <a:xfrm>
            <a:off x="428596" y="4096405"/>
            <a:ext cx="2143140" cy="2346293"/>
          </a:xfrm>
          <a:prstGeom prst="rect">
            <a:avLst/>
          </a:prstGeom>
          <a:noFill/>
        </p:spPr>
      </p:pic>
      <p:pic>
        <p:nvPicPr>
          <p:cNvPr id="18" name="Picture 4" descr="C:\Users\79654\Desktop\Мартынов Андрей\PHOTO-2020-07-15-20-51-54.jpg"/>
          <p:cNvPicPr>
            <a:picLocks noChangeAspect="1" noChangeArrowheads="1"/>
          </p:cNvPicPr>
          <p:nvPr/>
        </p:nvPicPr>
        <p:blipFill>
          <a:blip r:embed="rId8" cstate="print"/>
          <a:srcRect l="-655" t="562" r="1310" b="5616"/>
          <a:stretch>
            <a:fillRect/>
          </a:stretch>
        </p:blipFill>
        <p:spPr bwMode="auto">
          <a:xfrm>
            <a:off x="2601513" y="4104992"/>
            <a:ext cx="2113363" cy="2327932"/>
          </a:xfrm>
          <a:prstGeom prst="rect">
            <a:avLst/>
          </a:prstGeom>
          <a:noFill/>
        </p:spPr>
      </p:pic>
      <p:pic>
        <p:nvPicPr>
          <p:cNvPr id="23" name="Picture 2" descr="C:\Users\79654\Desktop\image-06-10-20-01-22-2.jpeg"/>
          <p:cNvPicPr>
            <a:picLocks noChangeAspect="1" noChangeArrowheads="1"/>
          </p:cNvPicPr>
          <p:nvPr/>
        </p:nvPicPr>
        <p:blipFill>
          <a:blip r:embed="rId9" cstate="print"/>
          <a:srcRect t="5174" b="5801"/>
          <a:stretch>
            <a:fillRect/>
          </a:stretch>
        </p:blipFill>
        <p:spPr bwMode="auto">
          <a:xfrm>
            <a:off x="4714876" y="4104000"/>
            <a:ext cx="2000264" cy="2327787"/>
          </a:xfrm>
          <a:prstGeom prst="rect">
            <a:avLst/>
          </a:prstGeom>
          <a:noFill/>
        </p:spPr>
      </p:pic>
      <p:pic>
        <p:nvPicPr>
          <p:cNvPr id="25" name="Picture 2" descr="PHOTO-2020-10-08-12-43-28 (1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0065" y="4143380"/>
            <a:ext cx="21082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9901278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Актерское агентство«</a:t>
            </a:r>
            <a:r>
              <a:rPr lang="en-US" sz="3600" dirty="0" smtClean="0">
                <a:solidFill>
                  <a:schemeClr val="accent1"/>
                </a:solidFill>
              </a:rPr>
              <a:t>The Cast</a:t>
            </a:r>
            <a:r>
              <a:rPr lang="ru-RU" sz="3600" dirty="0" smtClean="0">
                <a:solidFill>
                  <a:schemeClr val="accent1"/>
                </a:solidFill>
              </a:rPr>
              <a:t>»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Лолита 8-965-445-73-55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64331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Князев </a:t>
            </a:r>
            <a:r>
              <a:rPr lang="ru-RU" dirty="0" smtClean="0"/>
              <a:t>Алексей      </a:t>
            </a:r>
            <a:r>
              <a:rPr lang="ru-RU" dirty="0" smtClean="0"/>
              <a:t>   </a:t>
            </a:r>
            <a:r>
              <a:rPr lang="ru-RU" dirty="0" smtClean="0"/>
              <a:t>Воронцов Егор     </a:t>
            </a:r>
            <a:r>
              <a:rPr lang="ru-RU" dirty="0" smtClean="0"/>
              <a:t>       </a:t>
            </a:r>
            <a:r>
              <a:rPr lang="ru-RU" dirty="0" smtClean="0"/>
              <a:t>Мартынов Андрей        </a:t>
            </a:r>
            <a:r>
              <a:rPr lang="ru-RU" dirty="0" err="1" smtClean="0"/>
              <a:t>Клепченко</a:t>
            </a:r>
            <a:r>
              <a:rPr lang="ru-RU" dirty="0" smtClean="0"/>
              <a:t> Роман</a:t>
            </a:r>
            <a:endParaRPr lang="ru-RU" dirty="0"/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500034" y="285728"/>
            <a:ext cx="1260000" cy="916040"/>
          </a:xfrm>
          <a:prstGeom prst="rect">
            <a:avLst/>
          </a:prstGeom>
          <a:noFill/>
        </p:spPr>
      </p:pic>
      <p:pic>
        <p:nvPicPr>
          <p:cNvPr id="2053" name="Picture 5" descr="C:\Users\79654\Desktop\29ad2c64-7f3d-47af-8111-a0a1c9f316b0_Moment.jpg"/>
          <p:cNvPicPr>
            <a:picLocks noChangeAspect="1" noChangeArrowheads="1"/>
          </p:cNvPicPr>
          <p:nvPr/>
        </p:nvPicPr>
        <p:blipFill>
          <a:blip r:embed="rId3"/>
          <a:srcRect l="12969" r="15748" b="1156"/>
          <a:stretch>
            <a:fillRect/>
          </a:stretch>
        </p:blipFill>
        <p:spPr bwMode="auto">
          <a:xfrm>
            <a:off x="6623988" y="1285861"/>
            <a:ext cx="2105460" cy="2340000"/>
          </a:xfrm>
          <a:prstGeom prst="rect">
            <a:avLst/>
          </a:prstGeom>
          <a:noFill/>
        </p:spPr>
      </p:pic>
      <p:pic>
        <p:nvPicPr>
          <p:cNvPr id="2050" name="Picture 2" descr="C:\Users\79654\Desktop\Воронцов Егор\IMG_20200804_130352_289.jpg"/>
          <p:cNvPicPr>
            <a:picLocks noChangeAspect="1" noChangeArrowheads="1"/>
          </p:cNvPicPr>
          <p:nvPr/>
        </p:nvPicPr>
        <p:blipFill>
          <a:blip r:embed="rId4" cstate="print"/>
          <a:srcRect b="25745"/>
          <a:stretch>
            <a:fillRect/>
          </a:stretch>
        </p:blipFill>
        <p:spPr bwMode="auto">
          <a:xfrm>
            <a:off x="2458203" y="1294549"/>
            <a:ext cx="2089932" cy="2327598"/>
          </a:xfrm>
          <a:prstGeom prst="rect">
            <a:avLst/>
          </a:prstGeom>
          <a:noFill/>
        </p:spPr>
      </p:pic>
      <p:pic>
        <p:nvPicPr>
          <p:cNvPr id="2051" name="Picture 3" descr="C:\Users\79654\Desktop\Мартынов Андрей\7Z4A4543.jpg"/>
          <p:cNvPicPr>
            <a:picLocks noChangeAspect="1" noChangeArrowheads="1"/>
          </p:cNvPicPr>
          <p:nvPr/>
        </p:nvPicPr>
        <p:blipFill>
          <a:blip r:embed="rId5" cstate="print"/>
          <a:srcRect b="22146"/>
          <a:stretch>
            <a:fillRect/>
          </a:stretch>
        </p:blipFill>
        <p:spPr bwMode="auto">
          <a:xfrm>
            <a:off x="4572000" y="1285860"/>
            <a:ext cx="2000264" cy="2335964"/>
          </a:xfrm>
          <a:prstGeom prst="rect">
            <a:avLst/>
          </a:prstGeom>
          <a:noFill/>
        </p:spPr>
      </p:pic>
      <p:pic>
        <p:nvPicPr>
          <p:cNvPr id="3" name="Picture 2" descr="C:\Users\79654\Desktop\Князев Алексей\attachment (24).jpeg"/>
          <p:cNvPicPr>
            <a:picLocks noChangeAspect="1" noChangeArrowheads="1"/>
          </p:cNvPicPr>
          <p:nvPr/>
        </p:nvPicPr>
        <p:blipFill>
          <a:blip r:embed="rId6" cstate="print"/>
          <a:srcRect b="6644"/>
          <a:stretch>
            <a:fillRect/>
          </a:stretch>
        </p:blipFill>
        <p:spPr bwMode="auto">
          <a:xfrm>
            <a:off x="357158" y="1285860"/>
            <a:ext cx="2054959" cy="2334157"/>
          </a:xfrm>
          <a:prstGeom prst="rect">
            <a:avLst/>
          </a:prstGeom>
          <a:noFill/>
        </p:spPr>
      </p:pic>
      <p:pic>
        <p:nvPicPr>
          <p:cNvPr id="1026" name="Picture 2" descr="C:\Users\79654\Desktop\Новая папка\PHOTO-2021-01-06-13-37-54.jpg"/>
          <p:cNvPicPr>
            <a:picLocks noChangeAspect="1" noChangeArrowheads="1"/>
          </p:cNvPicPr>
          <p:nvPr/>
        </p:nvPicPr>
        <p:blipFill>
          <a:blip r:embed="rId7" cstate="print"/>
          <a:srcRect l="2002" r="7607"/>
          <a:stretch>
            <a:fillRect/>
          </a:stretch>
        </p:blipFill>
        <p:spPr bwMode="auto">
          <a:xfrm>
            <a:off x="350712" y="4032000"/>
            <a:ext cx="2106636" cy="23973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6429395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dirty="0" err="1" smtClean="0"/>
              <a:t>Сазыкин</a:t>
            </a:r>
            <a:r>
              <a:rPr lang="ru-RU" dirty="0" smtClean="0"/>
              <a:t> Егор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13820</TotalTime>
  <Words>130</Words>
  <Application>Microsoft Office PowerPoint</Application>
  <PresentationFormat>Экран (4:3)</PresentationFormat>
  <Paragraphs>22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      Актерское агенство« The Cast» Лолита 8-965-445-73-55</vt:lpstr>
      <vt:lpstr> Актерское агентство«The Cast» Лолита 8-965-445-73-55</vt:lpstr>
      <vt:lpstr>Актерское агентство«The Cast» Лолита 8-965-445-73-55</vt:lpstr>
      <vt:lpstr>Актерское агентство«The Cast» Лолита 8-965-445-73-55</vt:lpstr>
      <vt:lpstr>Актерское агентство«The Cast» Лолита 8-965-445-73-55</vt:lpstr>
      <vt:lpstr>Актерское агентство«The Cast» Лолита 8-965-445-73-55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агенство»The Cast»</dc:title>
  <dc:creator>Пользователь</dc:creator>
  <cp:lastModifiedBy>79654457355</cp:lastModifiedBy>
  <cp:revision>300</cp:revision>
  <dcterms:created xsi:type="dcterms:W3CDTF">2018-02-09T20:21:25Z</dcterms:created>
  <dcterms:modified xsi:type="dcterms:W3CDTF">2021-01-27T20:53:15Z</dcterms:modified>
</cp:coreProperties>
</file>