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8" r:id="rId3"/>
    <p:sldId id="268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7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9E48-90F5-4C48-9483-2EEFDB71BC44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0F18-B3D0-4B5C-814F-0D21C00D1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1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9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5C23-616F-413D-B129-50EDEF773B99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EF3E-DAEB-4E8F-A068-44B457F9DB6C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CD78-F397-4F29-82BD-0D704E7F9A97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CAF7-D40F-464A-AB85-922E738443D9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E1F-9E60-43EC-8572-95FA6F5DB194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CA3-8F7A-455A-9DE9-109C129AD3E8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E773-F1CA-45D4-8640-15B9B1EC3E25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111-6005-4A7C-AA3C-09756ADDBAC5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5A50-14B6-48D9-B241-39929BCE05D7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A730-67AC-4F1D-AC7F-74D875CA2AC9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54BC-7393-484F-8975-807C8866160E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49ECAB-21C6-4E79-883E-86B93B3687DF}" type="datetime1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2984"/>
          </a:xfrm>
        </p:spPr>
        <p:txBody>
          <a:bodyPr>
            <a:normAutofit/>
          </a:bodyPr>
          <a:lstStyle/>
          <a:p>
            <a:r>
              <a:rPr lang="ru-RU" sz="2400" dirty="0"/>
              <a:t>      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35756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Пользователь\Desktop\Фото\Веденская\NEW_IMG_0905.jpg"/>
          <p:cNvPicPr>
            <a:picLocks noChangeAspect="1" noChangeArrowheads="1"/>
          </p:cNvPicPr>
          <p:nvPr/>
        </p:nvPicPr>
        <p:blipFill rotWithShape="1">
          <a:blip r:embed="rId3" cstate="print"/>
          <a:srcRect t="6198" b="6198"/>
          <a:stretch/>
        </p:blipFill>
        <p:spPr bwMode="auto">
          <a:xfrm>
            <a:off x="4625531" y="1142984"/>
            <a:ext cx="2071626" cy="2347423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-71470" y="350043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</a:t>
            </a:r>
            <a:r>
              <a:rPr lang="ru-RU" dirty="0">
                <a:solidFill>
                  <a:schemeClr val="bg1"/>
                </a:solidFill>
              </a:rPr>
              <a:t>Невская Анна          Горшкова Анна         Веденская Анастасия   </a:t>
            </a:r>
            <a:r>
              <a:rPr lang="ru-RU" dirty="0" err="1">
                <a:solidFill>
                  <a:schemeClr val="bg1"/>
                </a:solidFill>
              </a:rPr>
              <a:t>Паршута</a:t>
            </a:r>
            <a:r>
              <a:rPr lang="ru-RU" dirty="0">
                <a:solidFill>
                  <a:schemeClr val="bg1"/>
                </a:solidFill>
              </a:rPr>
              <a:t> Юлия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6357958"/>
            <a:ext cx="844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      </a:t>
            </a:r>
            <a:r>
              <a:rPr lang="ru-RU" dirty="0">
                <a:solidFill>
                  <a:schemeClr val="bg1"/>
                </a:solidFill>
              </a:rPr>
              <a:t>Дана Агишева             Долинская Полина       Корзун Дина             Полякова Л.П</a:t>
            </a:r>
          </a:p>
        </p:txBody>
      </p:sp>
      <p:pic>
        <p:nvPicPr>
          <p:cNvPr id="1126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4" cstate="print"/>
          <a:srcRect t="12598" b="14698"/>
          <a:stretch>
            <a:fillRect/>
          </a:stretch>
        </p:blipFill>
        <p:spPr bwMode="auto">
          <a:xfrm>
            <a:off x="142844" y="144000"/>
            <a:ext cx="1260000" cy="9160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 b="8681"/>
          <a:stretch>
            <a:fillRect/>
          </a:stretch>
        </p:blipFill>
        <p:spPr bwMode="auto">
          <a:xfrm>
            <a:off x="6732000" y="1136216"/>
            <a:ext cx="1928826" cy="23642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2" descr="D:\Фото\Долинская Полина\untitled-57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r="9502" b="28615"/>
          <a:stretch/>
        </p:blipFill>
        <p:spPr bwMode="auto">
          <a:xfrm>
            <a:off x="2628000" y="3888000"/>
            <a:ext cx="2038077" cy="242145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Пользователь\Desktop\IMG_7467.jpg"/>
          <p:cNvPicPr>
            <a:picLocks noChangeAspect="1" noChangeArrowheads="1"/>
          </p:cNvPicPr>
          <p:nvPr/>
        </p:nvPicPr>
        <p:blipFill>
          <a:blip r:embed="rId7" cstate="print"/>
          <a:srcRect b="4284"/>
          <a:stretch>
            <a:fillRect/>
          </a:stretch>
        </p:blipFill>
        <p:spPr bwMode="auto">
          <a:xfrm>
            <a:off x="4716000" y="3888000"/>
            <a:ext cx="2041200" cy="24214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4" name="Picture 2" descr="C:\Users\UserA\Desktop\Рисунок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7"/>
          <a:stretch>
            <a:fillRect/>
          </a:stretch>
        </p:blipFill>
        <p:spPr bwMode="auto">
          <a:xfrm>
            <a:off x="6804000" y="3888000"/>
            <a:ext cx="1856826" cy="24266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pdb/1756436/232f533d-ac9f-4e1a-a13e-84a1bf55391d/s1200?webp=false"/>
          <p:cNvPicPr>
            <a:picLocks noChangeAspect="1" noChangeArrowheads="1"/>
          </p:cNvPicPr>
          <p:nvPr/>
        </p:nvPicPr>
        <p:blipFill>
          <a:blip r:embed="rId9" cstate="print"/>
          <a:srcRect b="1483"/>
          <a:stretch>
            <a:fillRect/>
          </a:stretch>
        </p:blipFill>
        <p:spPr bwMode="auto">
          <a:xfrm>
            <a:off x="2643176" y="1130636"/>
            <a:ext cx="1943113" cy="2359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Picture 2" descr="http://m.kino-teatr.ru/movie/kadr/134257/871423.jpg"/>
          <p:cNvPicPr>
            <a:picLocks noChangeAspect="1" noChangeArrowheads="1"/>
          </p:cNvPicPr>
          <p:nvPr/>
        </p:nvPicPr>
        <p:blipFill>
          <a:blip r:embed="rId10" cstate="print"/>
          <a:srcRect t="4016" b="17953"/>
          <a:stretch>
            <a:fillRect/>
          </a:stretch>
        </p:blipFill>
        <p:spPr bwMode="auto">
          <a:xfrm>
            <a:off x="526245" y="1138859"/>
            <a:ext cx="2078043" cy="2359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D755B8-7DD6-F193-0E27-E5BBDD2E03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1"/>
          <a:stretch/>
        </p:blipFill>
        <p:spPr>
          <a:xfrm>
            <a:off x="500034" y="3888001"/>
            <a:ext cx="2095425" cy="24214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9358378" cy="1428760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7081" y="3615257"/>
            <a:ext cx="8643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Директоренко</a:t>
            </a:r>
            <a:r>
              <a:rPr lang="ru-RU" dirty="0">
                <a:solidFill>
                  <a:schemeClr val="bg1"/>
                </a:solidFill>
              </a:rPr>
              <a:t> Катя       Корнева Ксения            </a:t>
            </a:r>
            <a:r>
              <a:rPr lang="ru-RU" dirty="0" err="1">
                <a:solidFill>
                  <a:schemeClr val="bg1"/>
                </a:solidFill>
              </a:rPr>
              <a:t>Деллос</a:t>
            </a:r>
            <a:r>
              <a:rPr lang="ru-RU" dirty="0">
                <a:solidFill>
                  <a:schemeClr val="bg1"/>
                </a:solidFill>
              </a:rPr>
              <a:t> Юлия         Кучеренко Кристина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1123" y="632357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Чернышова Настя        </a:t>
            </a:r>
            <a:r>
              <a:rPr lang="ru-RU" dirty="0" err="1">
                <a:solidFill>
                  <a:schemeClr val="bg1"/>
                </a:solidFill>
              </a:rPr>
              <a:t>Вдовик</a:t>
            </a:r>
            <a:r>
              <a:rPr lang="ru-RU" dirty="0">
                <a:solidFill>
                  <a:schemeClr val="bg1"/>
                </a:solidFill>
              </a:rPr>
              <a:t> Дарья             Журавлева Катя         Журавлева Таня </a:t>
            </a:r>
          </a:p>
        </p:txBody>
      </p:sp>
      <p:pic>
        <p:nvPicPr>
          <p:cNvPr id="16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144000"/>
            <a:ext cx="1260000" cy="916040"/>
          </a:xfrm>
          <a:prstGeom prst="rect">
            <a:avLst/>
          </a:prstGeom>
          <a:noFill/>
        </p:spPr>
      </p:pic>
      <p:pic>
        <p:nvPicPr>
          <p:cNvPr id="6146" name="Picture 2" descr="https://www.kino-teatr.ru/acter/album/1276/1006871.jpg"/>
          <p:cNvPicPr>
            <a:picLocks noChangeAspect="1" noChangeArrowheads="1"/>
          </p:cNvPicPr>
          <p:nvPr/>
        </p:nvPicPr>
        <p:blipFill>
          <a:blip r:embed="rId4" cstate="print"/>
          <a:srcRect b="16732"/>
          <a:stretch>
            <a:fillRect/>
          </a:stretch>
        </p:blipFill>
        <p:spPr bwMode="auto">
          <a:xfrm>
            <a:off x="423590" y="1214422"/>
            <a:ext cx="1950198" cy="244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Picture 2" descr="C:\Users\79654\Desktop\Корнева Ксения\IMG_3359.JPG"/>
          <p:cNvPicPr>
            <a:picLocks noChangeAspect="1" noChangeArrowheads="1"/>
          </p:cNvPicPr>
          <p:nvPr/>
        </p:nvPicPr>
        <p:blipFill>
          <a:blip r:embed="rId5" cstate="print"/>
          <a:srcRect b="9457"/>
          <a:stretch>
            <a:fillRect/>
          </a:stretch>
        </p:blipFill>
        <p:spPr bwMode="auto">
          <a:xfrm>
            <a:off x="2427378" y="1214422"/>
            <a:ext cx="2071702" cy="2449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2" descr="C:\Users\79654\Desktop\Вдовик Дарья\PHOTO-2021-01-26-20-46-08.jpg"/>
          <p:cNvPicPr>
            <a:picLocks noChangeAspect="1" noChangeArrowheads="1"/>
          </p:cNvPicPr>
          <p:nvPr/>
        </p:nvPicPr>
        <p:blipFill rotWithShape="1">
          <a:blip r:embed="rId6" cstate="print"/>
          <a:srcRect l="26" t="676" r="2097" b="9744"/>
          <a:stretch/>
        </p:blipFill>
        <p:spPr bwMode="auto">
          <a:xfrm>
            <a:off x="2411760" y="3956364"/>
            <a:ext cx="2088000" cy="24102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Рисунок 17" descr="C:\Users\79654\Desktop\Таня и катя\Катя\PHOTO-2020-01-17-17-32-15 (1).jpg"/>
          <p:cNvPicPr/>
          <p:nvPr/>
        </p:nvPicPr>
        <p:blipFill>
          <a:blip r:embed="rId7"/>
          <a:srcRect l="554" t="7382" r="4985" b="18086"/>
          <a:stretch>
            <a:fillRect/>
          </a:stretch>
        </p:blipFill>
        <p:spPr bwMode="auto">
          <a:xfrm>
            <a:off x="4572000" y="3964992"/>
            <a:ext cx="2143043" cy="24015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F3B2D1-B7B4-4641-9FF6-4781F4EE24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5822" r="16461" b="20021"/>
          <a:stretch/>
        </p:blipFill>
        <p:spPr>
          <a:xfrm>
            <a:off x="395536" y="3956364"/>
            <a:ext cx="1980000" cy="2401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1C8FD3-C9A3-4F7C-8789-06F5DD1C6A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" b="25946"/>
          <a:stretch/>
        </p:blipFill>
        <p:spPr>
          <a:xfrm>
            <a:off x="6749377" y="1214422"/>
            <a:ext cx="2155222" cy="244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37F0E7-5BD5-498D-B878-12FCB82CB80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18843" r="13765" b="18842"/>
          <a:stretch/>
        </p:blipFill>
        <p:spPr>
          <a:xfrm>
            <a:off x="4485732" y="1214421"/>
            <a:ext cx="2210294" cy="2448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Рисунок 18" descr="C:\Users\79654\Desktop\Таня и катя\Таня\PHOTO-2020-01-17-17-31-43 (2).jpg">
            <a:extLst>
              <a:ext uri="{FF2B5EF4-FFF2-40B4-BE49-F238E27FC236}">
                <a16:creationId xmlns:a16="http://schemas.microsoft.com/office/drawing/2014/main" id="{B0F9FFD5-FB80-DF73-9FC4-F27B4B1ED54B}"/>
              </a:ext>
            </a:extLst>
          </p:cNvPr>
          <p:cNvPicPr/>
          <p:nvPr/>
        </p:nvPicPr>
        <p:blipFill>
          <a:blip r:embed="rId11"/>
          <a:srcRect t="7382" b="11811"/>
          <a:stretch>
            <a:fillRect/>
          </a:stretch>
        </p:blipFill>
        <p:spPr bwMode="auto">
          <a:xfrm>
            <a:off x="6771604" y="3956254"/>
            <a:ext cx="2124000" cy="23956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572396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dirty="0"/>
          </a:p>
        </p:txBody>
      </p:sp>
      <p:pic>
        <p:nvPicPr>
          <p:cNvPr id="4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2" cstate="print"/>
          <a:srcRect t="12598" b="14698"/>
          <a:stretch>
            <a:fillRect/>
          </a:stretch>
        </p:blipFill>
        <p:spPr bwMode="auto">
          <a:xfrm>
            <a:off x="285720" y="214290"/>
            <a:ext cx="1260000" cy="1000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3851756"/>
            <a:ext cx="889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    Ева </a:t>
            </a:r>
            <a:r>
              <a:rPr lang="ru-RU" dirty="0" err="1">
                <a:solidFill>
                  <a:schemeClr val="bg1"/>
                </a:solidFill>
              </a:rPr>
              <a:t>Инденбаум</a:t>
            </a:r>
            <a:r>
              <a:rPr lang="ru-RU" dirty="0">
                <a:solidFill>
                  <a:schemeClr val="bg1"/>
                </a:solidFill>
              </a:rPr>
              <a:t>      Пожидаева Анастасия   </a:t>
            </a:r>
            <a:r>
              <a:rPr lang="ru-RU" dirty="0" err="1">
                <a:solidFill>
                  <a:schemeClr val="bg1"/>
                </a:solidFill>
              </a:rPr>
              <a:t>Грузова</a:t>
            </a:r>
            <a:r>
              <a:rPr lang="ru-RU" dirty="0">
                <a:solidFill>
                  <a:schemeClr val="bg1"/>
                </a:solidFill>
              </a:rPr>
              <a:t> Анастасия      Пронина Марго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48866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</a:p>
        </p:txBody>
      </p:sp>
      <p:pic>
        <p:nvPicPr>
          <p:cNvPr id="2050" name="Picture 2" descr="C:\Users\79654\Desktop\Пожидаева Анастасия\image-20-09-21-05-57-1.jpeg"/>
          <p:cNvPicPr>
            <a:picLocks noChangeAspect="1" noChangeArrowheads="1"/>
          </p:cNvPicPr>
          <p:nvPr/>
        </p:nvPicPr>
        <p:blipFill rotWithShape="1">
          <a:blip r:embed="rId3" cstate="print"/>
          <a:srcRect t="4047" r="4244" b="25182"/>
          <a:stretch/>
        </p:blipFill>
        <p:spPr bwMode="auto">
          <a:xfrm>
            <a:off x="2382993" y="1388810"/>
            <a:ext cx="2189007" cy="24267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6" name="Picture 2" descr="C:\Users\79654\Downloads\PHOTO-2021-07-12-12-43-23.jpg"/>
          <p:cNvPicPr>
            <a:picLocks noChangeAspect="1" noChangeArrowheads="1"/>
          </p:cNvPicPr>
          <p:nvPr/>
        </p:nvPicPr>
        <p:blipFill rotWithShape="1">
          <a:blip r:embed="rId4" cstate="print"/>
          <a:srcRect b="14739"/>
          <a:stretch/>
        </p:blipFill>
        <p:spPr bwMode="auto">
          <a:xfrm>
            <a:off x="4630506" y="1381983"/>
            <a:ext cx="2124000" cy="23956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9F5D19-8BBD-4CFD-ACF1-1D9A9EFF59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6787" r="16185" b="14415"/>
          <a:stretch/>
        </p:blipFill>
        <p:spPr>
          <a:xfrm>
            <a:off x="308051" y="1381983"/>
            <a:ext cx="2070796" cy="24267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A03DB5-87E1-4BA4-B0C8-E52B15A54D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10448" r="-387" b="8476"/>
          <a:stretch/>
        </p:blipFill>
        <p:spPr>
          <a:xfrm>
            <a:off x="6780390" y="1388810"/>
            <a:ext cx="2000523" cy="238882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6725EF-1CE3-4A04-9D7B-33AF701C71BB}"/>
              </a:ext>
            </a:extLst>
          </p:cNvPr>
          <p:cNvSpPr txBox="1"/>
          <p:nvPr/>
        </p:nvSpPr>
        <p:spPr>
          <a:xfrm>
            <a:off x="214282" y="6381080"/>
            <a:ext cx="8965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Олейникова Юлия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BFE4BF-7A1F-4B2B-9F93-9F5D242BB0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1"/>
          <a:stretch/>
        </p:blipFill>
        <p:spPr>
          <a:xfrm>
            <a:off x="328198" y="4221336"/>
            <a:ext cx="2050648" cy="2232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8"/>
            <a:ext cx="8501122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6"/>
          <a:stretch>
            <a:fillRect/>
          </a:stretch>
        </p:blipFill>
        <p:spPr>
          <a:xfrm>
            <a:off x="2505980" y="4000502"/>
            <a:ext cx="2087527" cy="23629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77" name="AutoShape 5" descr="Картинки по запросу Ливанов Иго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3643314"/>
            <a:ext cx="8643998" cy="86177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Епифанцев</a:t>
            </a:r>
            <a:r>
              <a:rPr lang="ru-RU" dirty="0">
                <a:solidFill>
                  <a:schemeClr val="bg1"/>
                </a:solidFill>
              </a:rPr>
              <a:t> Владимир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Стругачев</a:t>
            </a:r>
            <a:r>
              <a:rPr lang="ru-RU" dirty="0">
                <a:solidFill>
                  <a:schemeClr val="bg1"/>
                </a:solidFill>
              </a:rPr>
              <a:t> Семен 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Соколов Андрей           Ливанов Игорь</a:t>
            </a:r>
          </a:p>
          <a:p>
            <a:endParaRPr lang="ru-RU" sz="1600" b="1" dirty="0"/>
          </a:p>
          <a:p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8570" y="6384744"/>
            <a:ext cx="8481147" cy="36933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Миллер Дмитрий     Долинский Владимир Быковский Владимир    Халилов </a:t>
            </a:r>
            <a:r>
              <a:rPr lang="ru-RU" dirty="0" err="1">
                <a:solidFill>
                  <a:schemeClr val="bg1"/>
                </a:solidFill>
              </a:rPr>
              <a:t>Анар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4" cstate="print"/>
          <a:srcRect t="12598" b="14698"/>
          <a:stretch>
            <a:fillRect/>
          </a:stretch>
        </p:blipFill>
        <p:spPr bwMode="auto">
          <a:xfrm>
            <a:off x="285720" y="369820"/>
            <a:ext cx="1260000" cy="91604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иллер Дмитрий\IMG_5381-17-05-19-03-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26" y="4000503"/>
            <a:ext cx="2025172" cy="236297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pic>
        <p:nvPicPr>
          <p:cNvPr id="16" name="Picture 3" descr="C:\Users\79654\Desktop\Соколов Андрей.jpg"/>
          <p:cNvPicPr>
            <a:picLocks noChangeAspect="1" noChangeArrowheads="1"/>
          </p:cNvPicPr>
          <p:nvPr/>
        </p:nvPicPr>
        <p:blipFill>
          <a:blip r:embed="rId6" cstate="print"/>
          <a:srcRect r="5045" b="3034"/>
          <a:stretch>
            <a:fillRect/>
          </a:stretch>
        </p:blipFill>
        <p:spPr bwMode="auto">
          <a:xfrm>
            <a:off x="4643438" y="1357297"/>
            <a:ext cx="2034951" cy="23224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1" name="Picture 3" descr="C:\Users\79654\Desktop\Новая папка\Новая папка\IMG_2596.jpg"/>
          <p:cNvPicPr>
            <a:picLocks noChangeAspect="1" noChangeArrowheads="1"/>
          </p:cNvPicPr>
          <p:nvPr/>
        </p:nvPicPr>
        <p:blipFill>
          <a:blip r:embed="rId7" cstate="print"/>
          <a:srcRect l="6847" r="8901"/>
          <a:stretch>
            <a:fillRect/>
          </a:stretch>
        </p:blipFill>
        <p:spPr bwMode="auto">
          <a:xfrm>
            <a:off x="468000" y="1370033"/>
            <a:ext cx="2022267" cy="23096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7" name="Picture 3" descr="C:\Users\79654\Desktop\6rrlyKFV3t3dZmXsR5CBLvrYeZi (1).jpg"/>
          <p:cNvPicPr>
            <a:picLocks noChangeAspect="1" noChangeArrowheads="1"/>
          </p:cNvPicPr>
          <p:nvPr/>
        </p:nvPicPr>
        <p:blipFill>
          <a:blip r:embed="rId8" cstate="print"/>
          <a:srcRect b="5264"/>
          <a:stretch>
            <a:fillRect/>
          </a:stretch>
        </p:blipFill>
        <p:spPr bwMode="auto">
          <a:xfrm>
            <a:off x="6715140" y="1357298"/>
            <a:ext cx="2009418" cy="23224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2" descr="C:\Users\79654\Desktop\Халилов Анар\PHOTO-2020-06-12-14-14-02.jpg"/>
          <p:cNvPicPr>
            <a:picLocks noChangeAspect="1" noChangeArrowheads="1"/>
          </p:cNvPicPr>
          <p:nvPr/>
        </p:nvPicPr>
        <p:blipFill>
          <a:blip r:embed="rId9" cstate="print"/>
          <a:srcRect l="10465" r="16100" b="5755"/>
          <a:stretch>
            <a:fillRect/>
          </a:stretch>
        </p:blipFill>
        <p:spPr bwMode="auto">
          <a:xfrm>
            <a:off x="6781369" y="4000501"/>
            <a:ext cx="2076911" cy="23564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Picture 3" descr="C:\Users\79654\Desktop\1.jpg"/>
          <p:cNvPicPr>
            <a:picLocks noChangeAspect="1" noChangeArrowheads="1"/>
          </p:cNvPicPr>
          <p:nvPr/>
        </p:nvPicPr>
        <p:blipFill rotWithShape="1">
          <a:blip r:embed="rId10" cstate="print"/>
          <a:srcRect r="6312" b="17717"/>
          <a:stretch/>
        </p:blipFill>
        <p:spPr bwMode="auto">
          <a:xfrm>
            <a:off x="4643438" y="4000501"/>
            <a:ext cx="2088000" cy="2362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68F763-069D-4CF3-A4D1-640AECE19E4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8161" r="2082" b="24472"/>
          <a:stretch/>
        </p:blipFill>
        <p:spPr>
          <a:xfrm>
            <a:off x="2520000" y="1368000"/>
            <a:ext cx="2088000" cy="230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4" y="0"/>
            <a:ext cx="7572396" cy="1357313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3314"/>
            <a:ext cx="9144000" cy="36933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     </a:t>
            </a:r>
            <a:r>
              <a:rPr lang="ru-RU" dirty="0">
                <a:solidFill>
                  <a:schemeClr val="bg1"/>
                </a:solidFill>
              </a:rPr>
              <a:t>Марин Дмитрий         Онищенко Максим      </a:t>
            </a:r>
            <a:r>
              <a:rPr lang="ru-RU" dirty="0" err="1">
                <a:solidFill>
                  <a:schemeClr val="bg1"/>
                </a:solidFill>
              </a:rPr>
              <a:t>Зубалевич</a:t>
            </a:r>
            <a:r>
              <a:rPr lang="ru-RU" dirty="0">
                <a:solidFill>
                  <a:schemeClr val="bg1"/>
                </a:solidFill>
              </a:rPr>
              <a:t> Матвей     </a:t>
            </a:r>
            <a:r>
              <a:rPr lang="ru-RU" dirty="0" err="1">
                <a:solidFill>
                  <a:schemeClr val="bg1"/>
                </a:solidFill>
              </a:rPr>
              <a:t>Щелаковский</a:t>
            </a:r>
            <a:r>
              <a:rPr lang="ru-RU" dirty="0">
                <a:solidFill>
                  <a:schemeClr val="bg1"/>
                </a:solidFill>
              </a:rPr>
              <a:t> Алексей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632" y="6414432"/>
            <a:ext cx="8215354" cy="33855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          </a:t>
            </a:r>
            <a:endParaRPr lang="ru-RU" sz="1600" dirty="0"/>
          </a:p>
        </p:txBody>
      </p:sp>
      <p:pic>
        <p:nvPicPr>
          <p:cNvPr id="1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2" cstate="print"/>
          <a:srcRect t="12598" b="14698"/>
          <a:stretch>
            <a:fillRect/>
          </a:stretch>
        </p:blipFill>
        <p:spPr bwMode="auto">
          <a:xfrm>
            <a:off x="285720" y="142852"/>
            <a:ext cx="1260000" cy="916040"/>
          </a:xfrm>
          <a:prstGeom prst="rect">
            <a:avLst/>
          </a:prstGeom>
          <a:noFill/>
        </p:spPr>
      </p:pic>
      <p:pic>
        <p:nvPicPr>
          <p:cNvPr id="19" name="Picture 2" descr="C:\Users\Пользователь\Desktop\Новая Парни папка\IMG_5595_906.jpeg"/>
          <p:cNvPicPr>
            <a:picLocks noChangeAspect="1" noChangeArrowheads="1"/>
          </p:cNvPicPr>
          <p:nvPr/>
        </p:nvPicPr>
        <p:blipFill>
          <a:blip r:embed="rId3" cstate="print"/>
          <a:srcRect l="2052" t="8223" r="4105" b="16446"/>
          <a:stretch>
            <a:fillRect/>
          </a:stretch>
        </p:blipFill>
        <p:spPr bwMode="auto">
          <a:xfrm>
            <a:off x="4643438" y="1285860"/>
            <a:ext cx="1961046" cy="237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284461" y="6417015"/>
            <a:ext cx="900118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   </a:t>
            </a:r>
            <a:r>
              <a:rPr lang="ru-RU" dirty="0" err="1">
                <a:solidFill>
                  <a:schemeClr val="bg1"/>
                </a:solidFill>
              </a:rPr>
              <a:t>Билик</a:t>
            </a:r>
            <a:r>
              <a:rPr lang="ru-RU" dirty="0">
                <a:solidFill>
                  <a:schemeClr val="bg1"/>
                </a:solidFill>
              </a:rPr>
              <a:t> Олег               </a:t>
            </a:r>
            <a:r>
              <a:rPr lang="ru-RU" dirty="0" err="1">
                <a:solidFill>
                  <a:schemeClr val="bg1"/>
                </a:solidFill>
              </a:rPr>
              <a:t>Пелин</a:t>
            </a:r>
            <a:r>
              <a:rPr lang="ru-RU" dirty="0">
                <a:solidFill>
                  <a:schemeClr val="bg1"/>
                </a:solidFill>
              </a:rPr>
              <a:t> Рональд            Клюев Антон          Денис Платонов                                      </a:t>
            </a:r>
          </a:p>
        </p:txBody>
      </p:sp>
      <p:pic>
        <p:nvPicPr>
          <p:cNvPr id="21" name="Picture 2" descr="http://the-cast.ru/wp-content/uploads/2016/10/NV6A54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392"/>
          <a:stretch/>
        </p:blipFill>
        <p:spPr bwMode="auto">
          <a:xfrm>
            <a:off x="357158" y="1285860"/>
            <a:ext cx="2143140" cy="236626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www.kino-teatr.ru/acter/photo/2/9/267992/859388.jpg"/>
          <p:cNvPicPr>
            <a:picLocks noChangeAspect="1" noChangeArrowheads="1"/>
          </p:cNvPicPr>
          <p:nvPr/>
        </p:nvPicPr>
        <p:blipFill>
          <a:blip r:embed="rId5" cstate="print"/>
          <a:srcRect t="7382" b="14764"/>
          <a:stretch>
            <a:fillRect/>
          </a:stretch>
        </p:blipFill>
        <p:spPr bwMode="auto">
          <a:xfrm>
            <a:off x="2571736" y="1285860"/>
            <a:ext cx="2008496" cy="237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 descr="C:\Users\79654\Desktop\Билик Олег\2021-08-17 14-15-31 (2).jpeg"/>
          <p:cNvPicPr>
            <a:picLocks noChangeAspect="1" noChangeArrowheads="1"/>
          </p:cNvPicPr>
          <p:nvPr/>
        </p:nvPicPr>
        <p:blipFill>
          <a:blip r:embed="rId6" cstate="print"/>
          <a:srcRect l="744" r="8184" b="28346"/>
          <a:stretch>
            <a:fillRect/>
          </a:stretch>
        </p:blipFill>
        <p:spPr bwMode="auto">
          <a:xfrm>
            <a:off x="401837" y="4108219"/>
            <a:ext cx="2081931" cy="22727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0" name="Picture 2" descr="C:\Users\79654\Desktop\Клюев Антон\PHOTO-2021-09-19-18-01-13.jpg"/>
          <p:cNvPicPr>
            <a:picLocks noChangeAspect="1" noChangeArrowheads="1"/>
          </p:cNvPicPr>
          <p:nvPr/>
        </p:nvPicPr>
        <p:blipFill>
          <a:blip r:embed="rId7"/>
          <a:srcRect l="1476" t="18455" r="10827" b="6275"/>
          <a:stretch>
            <a:fillRect/>
          </a:stretch>
        </p:blipFill>
        <p:spPr bwMode="auto">
          <a:xfrm>
            <a:off x="4644008" y="4105130"/>
            <a:ext cx="2003746" cy="22758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3F6451-64D9-47BB-8407-B6794BC7F4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444"/>
          <a:stretch/>
        </p:blipFill>
        <p:spPr>
          <a:xfrm>
            <a:off x="2555776" y="4105130"/>
            <a:ext cx="2004760" cy="2275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7D204A-B754-6A4E-46C6-6F2D93A87A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249"/>
          <a:stretch/>
        </p:blipFill>
        <p:spPr>
          <a:xfrm>
            <a:off x="6693504" y="4113336"/>
            <a:ext cx="2054960" cy="22676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F94E57-0234-9256-CD86-72E651F087D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7877" r="14547" b="19228"/>
          <a:stretch/>
        </p:blipFill>
        <p:spPr>
          <a:xfrm>
            <a:off x="6660232" y="1268760"/>
            <a:ext cx="2103522" cy="23931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9901278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620017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Князев Алексей         Мартынов Андрей      </a:t>
            </a:r>
            <a:r>
              <a:rPr lang="ru-RU" dirty="0" err="1">
                <a:solidFill>
                  <a:schemeClr val="bg1"/>
                </a:solidFill>
              </a:rPr>
              <a:t>Клепченко</a:t>
            </a:r>
            <a:r>
              <a:rPr lang="ru-RU" dirty="0">
                <a:solidFill>
                  <a:schemeClr val="bg1"/>
                </a:solidFill>
              </a:rPr>
              <a:t> Роман       </a:t>
            </a:r>
            <a:r>
              <a:rPr lang="ru-RU" dirty="0" err="1">
                <a:solidFill>
                  <a:schemeClr val="bg1"/>
                </a:solidFill>
              </a:rPr>
              <a:t>Роман</a:t>
            </a:r>
            <a:r>
              <a:rPr lang="ru-RU" dirty="0">
                <a:solidFill>
                  <a:schemeClr val="bg1"/>
                </a:solidFill>
              </a:rPr>
              <a:t> Фролкин       </a:t>
            </a:r>
          </a:p>
        </p:txBody>
      </p:sp>
      <p:pic>
        <p:nvPicPr>
          <p:cNvPr id="1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2" cstate="print"/>
          <a:srcRect t="12598" b="14698"/>
          <a:stretch>
            <a:fillRect/>
          </a:stretch>
        </p:blipFill>
        <p:spPr bwMode="auto">
          <a:xfrm>
            <a:off x="500034" y="285728"/>
            <a:ext cx="1260000" cy="916040"/>
          </a:xfrm>
          <a:prstGeom prst="rect">
            <a:avLst/>
          </a:prstGeom>
          <a:noFill/>
        </p:spPr>
      </p:pic>
      <p:pic>
        <p:nvPicPr>
          <p:cNvPr id="2053" name="Picture 5" descr="C:\Users\79654\Desktop\29ad2c64-7f3d-47af-8111-a0a1c9f316b0_Moment.jpg"/>
          <p:cNvPicPr>
            <a:picLocks noChangeAspect="1" noChangeArrowheads="1"/>
          </p:cNvPicPr>
          <p:nvPr/>
        </p:nvPicPr>
        <p:blipFill>
          <a:blip r:embed="rId3"/>
          <a:srcRect l="12969" r="15748" b="1156"/>
          <a:stretch>
            <a:fillRect/>
          </a:stretch>
        </p:blipFill>
        <p:spPr bwMode="auto">
          <a:xfrm>
            <a:off x="4500562" y="1285860"/>
            <a:ext cx="2105460" cy="234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1" name="Picture 3" descr="C:\Users\79654\Desktop\Мартынов Андрей\7Z4A4543.jpg"/>
          <p:cNvPicPr>
            <a:picLocks noChangeAspect="1" noChangeArrowheads="1"/>
          </p:cNvPicPr>
          <p:nvPr/>
        </p:nvPicPr>
        <p:blipFill>
          <a:blip r:embed="rId4" cstate="print"/>
          <a:srcRect b="22146"/>
          <a:stretch>
            <a:fillRect/>
          </a:stretch>
        </p:blipFill>
        <p:spPr bwMode="auto">
          <a:xfrm>
            <a:off x="2448000" y="1285860"/>
            <a:ext cx="2000264" cy="23359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 descr="C:\Users\79654\Desktop\Князев Алексей\attachment (24).jpeg"/>
          <p:cNvPicPr>
            <a:picLocks noChangeAspect="1" noChangeArrowheads="1"/>
          </p:cNvPicPr>
          <p:nvPr/>
        </p:nvPicPr>
        <p:blipFill>
          <a:blip r:embed="rId5" cstate="print"/>
          <a:srcRect b="6644"/>
          <a:stretch>
            <a:fillRect/>
          </a:stretch>
        </p:blipFill>
        <p:spPr bwMode="auto">
          <a:xfrm>
            <a:off x="357158" y="1285860"/>
            <a:ext cx="2054959" cy="23341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6429395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29932E-6584-4EC7-ACE6-12F76EB68F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3"/>
          <a:stretch/>
        </p:blipFill>
        <p:spPr>
          <a:xfrm>
            <a:off x="6644744" y="1285852"/>
            <a:ext cx="2000264" cy="234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14209</TotalTime>
  <Words>187</Words>
  <Application>Microsoft Office PowerPoint</Application>
  <PresentationFormat>Экран (4:3)</PresentationFormat>
  <Paragraphs>24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Book Antiqua</vt:lpstr>
      <vt:lpstr>Calibri</vt:lpstr>
      <vt:lpstr>Lucida Console</vt:lpstr>
      <vt:lpstr>Lucida Sans</vt:lpstr>
      <vt:lpstr>Times New Roman</vt:lpstr>
      <vt:lpstr>Wingdings</vt:lpstr>
      <vt:lpstr>Wingdings 2</vt:lpstr>
      <vt:lpstr>Wingdings 3</vt:lpstr>
      <vt:lpstr>Апекс</vt:lpstr>
      <vt:lpstr>       Актерское агентство«The Cast» Лолита 8-965-445-73-55 Lolageo@mail.ru</vt:lpstr>
      <vt:lpstr> Актерское агентство«The Cast» Лолита 8-965-445-73-55 Lolageo@mail.ru</vt:lpstr>
      <vt:lpstr>Актерское агентство«The Cast» Лолита 8-965-445-73-55 Lolageo@mail.ru</vt:lpstr>
      <vt:lpstr>Актерское агентство«The Cast» Лолита 8-965-445-73-55 Lolageo@mail.ru</vt:lpstr>
      <vt:lpstr>Актерское агентство«The Cast» Лолита 8-965-445-73-55 Lolageo@mail.ru</vt:lpstr>
      <vt:lpstr>Актерское агентство«The Cast» Лолита 8-965-445-73-55 Lolageo@mail.ru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Актерское агенство»The Cast»</dc:title>
  <dc:creator>Пользователь</dc:creator>
  <cp:lastModifiedBy>Лолита Твилдиани</cp:lastModifiedBy>
  <cp:revision>319</cp:revision>
  <dcterms:created xsi:type="dcterms:W3CDTF">2018-02-09T20:21:25Z</dcterms:created>
  <dcterms:modified xsi:type="dcterms:W3CDTF">2022-05-04T21:52:38Z</dcterms:modified>
</cp:coreProperties>
</file>