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68" r:id="rId4"/>
    <p:sldId id="262" r:id="rId5"/>
    <p:sldId id="263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>
      <p:cViewPr varScale="1">
        <p:scale>
          <a:sx n="104" d="100"/>
          <a:sy n="104" d="100"/>
        </p:scale>
        <p:origin x="9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9E48-90F5-4C48-9483-2EEFDB71BC44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0F18-B3D0-4B5C-814F-0D21C00D1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5C23-616F-413D-B129-50EDEF773B99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3E-DAEB-4E8F-A068-44B457F9DB6C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CD78-F397-4F29-82BD-0D704E7F9A97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CAF7-D40F-464A-AB85-922E738443D9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1F-9E60-43EC-8572-95FA6F5DB194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CA3-8F7A-455A-9DE9-109C129AD3E8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73-F1CA-45D4-8640-15B9B1EC3E25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111-6005-4A7C-AA3C-09756ADDBAC5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A50-14B6-48D9-B241-39929BCE05D7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A730-67AC-4F1D-AC7F-74D875CA2AC9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54BC-7393-484F-8975-807C8866160E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9ECAB-21C6-4E79-883E-86B93B3687DF}" type="datetime1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2984"/>
          </a:xfrm>
        </p:spPr>
        <p:txBody>
          <a:bodyPr>
            <a:normAutofit/>
          </a:bodyPr>
          <a:lstStyle/>
          <a:p>
            <a:r>
              <a:rPr lang="ru-RU" sz="2400" dirty="0"/>
              <a:t>      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Фото\Веденская\NEW_IMG_0905.jpg"/>
          <p:cNvPicPr>
            <a:picLocks noChangeAspect="1" noChangeArrowheads="1"/>
          </p:cNvPicPr>
          <p:nvPr/>
        </p:nvPicPr>
        <p:blipFill rotWithShape="1">
          <a:blip r:embed="rId3" cstate="print"/>
          <a:srcRect t="6198" b="6198"/>
          <a:stretch/>
        </p:blipFill>
        <p:spPr bwMode="auto">
          <a:xfrm>
            <a:off x="4625531" y="1142984"/>
            <a:ext cx="2071626" cy="2347423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-71470" y="350043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Анна          Горшкова Анна       Веденская Анастасия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Паршута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357958"/>
            <a:ext cx="844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 Агишева             Долинская Полина       Корзун Дина             Полякова Л.П</a:t>
            </a:r>
          </a:p>
        </p:txBody>
      </p:sp>
      <p:pic>
        <p:nvPicPr>
          <p:cNvPr id="1126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142844" y="144000"/>
            <a:ext cx="1260000" cy="9160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 b="8681"/>
          <a:stretch>
            <a:fillRect/>
          </a:stretch>
        </p:blipFill>
        <p:spPr bwMode="auto">
          <a:xfrm>
            <a:off x="6732000" y="1136216"/>
            <a:ext cx="1928826" cy="2364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 descr="D:\Фото\Долинская Полина\untitled-57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r="9502" b="28615"/>
          <a:stretch/>
        </p:blipFill>
        <p:spPr bwMode="auto">
          <a:xfrm>
            <a:off x="2628000" y="3888000"/>
            <a:ext cx="2038077" cy="242145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Пользователь\Desktop\IMG_7467.jpg"/>
          <p:cNvPicPr>
            <a:picLocks noChangeAspect="1" noChangeArrowheads="1"/>
          </p:cNvPicPr>
          <p:nvPr/>
        </p:nvPicPr>
        <p:blipFill>
          <a:blip r:embed="rId7" cstate="print"/>
          <a:srcRect b="4284"/>
          <a:stretch>
            <a:fillRect/>
          </a:stretch>
        </p:blipFill>
        <p:spPr bwMode="auto">
          <a:xfrm>
            <a:off x="4716000" y="3888000"/>
            <a:ext cx="2041200" cy="24214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4" name="Picture 2" descr="C:\Users\UserA\Desktop\Рисуно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7"/>
          <a:stretch>
            <a:fillRect/>
          </a:stretch>
        </p:blipFill>
        <p:spPr bwMode="auto">
          <a:xfrm>
            <a:off x="6804000" y="3888000"/>
            <a:ext cx="1856826" cy="24266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56436/232f533d-ac9f-4e1a-a13e-84a1bf55391d/s1200?webp=false"/>
          <p:cNvPicPr>
            <a:picLocks noChangeAspect="1" noChangeArrowheads="1"/>
          </p:cNvPicPr>
          <p:nvPr/>
        </p:nvPicPr>
        <p:blipFill>
          <a:blip r:embed="rId9" cstate="print"/>
          <a:srcRect b="1483"/>
          <a:stretch>
            <a:fillRect/>
          </a:stretch>
        </p:blipFill>
        <p:spPr bwMode="auto">
          <a:xfrm>
            <a:off x="2643176" y="1130636"/>
            <a:ext cx="194311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" descr="http://m.kino-teatr.ru/movie/kadr/134257/871423.jpg"/>
          <p:cNvPicPr>
            <a:picLocks noChangeAspect="1" noChangeArrowheads="1"/>
          </p:cNvPicPr>
          <p:nvPr/>
        </p:nvPicPr>
        <p:blipFill>
          <a:blip r:embed="rId10" cstate="print"/>
          <a:srcRect t="4016" b="17953"/>
          <a:stretch>
            <a:fillRect/>
          </a:stretch>
        </p:blipFill>
        <p:spPr bwMode="auto">
          <a:xfrm>
            <a:off x="526245" y="1138859"/>
            <a:ext cx="207804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E306F3-78D5-1240-789E-405B70A34C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1424" b="31232"/>
          <a:stretch/>
        </p:blipFill>
        <p:spPr>
          <a:xfrm>
            <a:off x="483174" y="3861048"/>
            <a:ext cx="2094903" cy="2448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Директоренко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Катя       Корнева Ксения            Деллос Юлия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123" y="63235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Лазовская Алиса        Волкова Лиля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Инденбаум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Ева            Пожидаева Настя 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6146" name="Picture 2" descr="https://www.kino-teatr.ru/acter/album/1276/1006871.jpg"/>
          <p:cNvPicPr>
            <a:picLocks noChangeAspect="1" noChangeArrowheads="1"/>
          </p:cNvPicPr>
          <p:nvPr/>
        </p:nvPicPr>
        <p:blipFill>
          <a:blip r:embed="rId4" cstate="print"/>
          <a:srcRect b="16732"/>
          <a:stretch>
            <a:fillRect/>
          </a:stretch>
        </p:blipFill>
        <p:spPr bwMode="auto">
          <a:xfrm>
            <a:off x="423590" y="1214422"/>
            <a:ext cx="1950198" cy="244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" descr="C:\Users\79654\Desktop\Корнева Ксения\IMG_3359.JPG"/>
          <p:cNvPicPr>
            <a:picLocks noChangeAspect="1" noChangeArrowheads="1"/>
          </p:cNvPicPr>
          <p:nvPr/>
        </p:nvPicPr>
        <p:blipFill>
          <a:blip r:embed="rId5" cstate="print"/>
          <a:srcRect b="9457"/>
          <a:stretch>
            <a:fillRect/>
          </a:stretch>
        </p:blipFill>
        <p:spPr bwMode="auto">
          <a:xfrm>
            <a:off x="2427378" y="1214422"/>
            <a:ext cx="2071702" cy="2449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7F0E7-5BD5-498D-B878-12FCB82CB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8843" r="13765" b="18842"/>
          <a:stretch/>
        </p:blipFill>
        <p:spPr>
          <a:xfrm>
            <a:off x="4485732" y="1214421"/>
            <a:ext cx="2210294" cy="2448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473C88-FFDA-E59A-7E86-A5EA94D59C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6787" r="16185" b="14415"/>
          <a:stretch/>
        </p:blipFill>
        <p:spPr>
          <a:xfrm>
            <a:off x="4535984" y="3956364"/>
            <a:ext cx="2070796" cy="24267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2" name="Picture 2" descr="C:\Users\79654\Desktop\Пожидаева Анастасия\image-20-09-21-05-57-1.jpeg">
            <a:extLst>
              <a:ext uri="{FF2B5EF4-FFF2-40B4-BE49-F238E27FC236}">
                <a16:creationId xmlns:a16="http://schemas.microsoft.com/office/drawing/2014/main" id="{F5A7243E-BCCC-E33B-9AEC-7E0E9F5F5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4047" r="4244" b="25182"/>
          <a:stretch/>
        </p:blipFill>
        <p:spPr bwMode="auto">
          <a:xfrm>
            <a:off x="6688982" y="3961322"/>
            <a:ext cx="2189007" cy="24267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8ABD5-E594-80A5-5E33-D0D8F6EADF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384022" y="3918587"/>
            <a:ext cx="1955729" cy="244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13702-AA82-1555-FF9A-3BC8C5B137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b="15633"/>
          <a:stretch/>
        </p:blipFill>
        <p:spPr>
          <a:xfrm>
            <a:off x="6766547" y="1207142"/>
            <a:ext cx="2078039" cy="246255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6AAEBE-60F6-1732-CB6D-3C551DC25D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b="14182"/>
          <a:stretch/>
        </p:blipFill>
        <p:spPr>
          <a:xfrm>
            <a:off x="2390936" y="3918587"/>
            <a:ext cx="2151676" cy="2467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16632"/>
            <a:ext cx="757239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dirty="0"/>
          </a:p>
        </p:txBody>
      </p:sp>
      <p:pic>
        <p:nvPicPr>
          <p:cNvPr id="4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214290"/>
            <a:ext cx="1260000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789040"/>
            <a:ext cx="889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Иккерт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Валентина        Пронина Марго          Олейникова Юлия          Астахова Мария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9772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9654\Downloads\PHOTO-2021-07-12-12-43-23.jpg"/>
          <p:cNvPicPr>
            <a:picLocks noChangeAspect="1" noChangeArrowheads="1"/>
          </p:cNvPicPr>
          <p:nvPr/>
        </p:nvPicPr>
        <p:blipFill rotWithShape="1">
          <a:blip r:embed="rId4" cstate="print"/>
          <a:srcRect b="14739"/>
          <a:stretch/>
        </p:blipFill>
        <p:spPr bwMode="auto">
          <a:xfrm>
            <a:off x="380053" y="4180967"/>
            <a:ext cx="2062388" cy="23261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03DB5-87E1-4BA4-B0C8-E52B15A54D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10448" r="-387" b="8476"/>
          <a:stretch/>
        </p:blipFill>
        <p:spPr>
          <a:xfrm>
            <a:off x="2483768" y="1440284"/>
            <a:ext cx="2000523" cy="23888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BFE4BF-7A1F-4B2B-9F93-9F5D242BB0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1"/>
          <a:stretch/>
        </p:blipFill>
        <p:spPr>
          <a:xfrm>
            <a:off x="4536280" y="1452970"/>
            <a:ext cx="2171421" cy="23634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1D2BF-7ABB-7597-4D6F-394C4233A4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728" b="18399"/>
          <a:stretch/>
        </p:blipFill>
        <p:spPr>
          <a:xfrm>
            <a:off x="6759690" y="1462930"/>
            <a:ext cx="2098590" cy="2366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7D641-C154-02A1-0197-60D389E686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18241"/>
          <a:stretch/>
        </p:blipFill>
        <p:spPr>
          <a:xfrm>
            <a:off x="6736693" y="4145800"/>
            <a:ext cx="2155787" cy="23486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F0E2C-E02F-2908-F12A-03D40B4E53F8}"/>
              </a:ext>
            </a:extLst>
          </p:cNvPr>
          <p:cNvSpPr txBox="1"/>
          <p:nvPr/>
        </p:nvSpPr>
        <p:spPr>
          <a:xfrm>
            <a:off x="214282" y="6444044"/>
            <a:ext cx="892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  Суркова Александра    Михайлова Софья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Сидукова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Маруся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BF7703-41F1-593C-D036-36A79DECD4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6"/>
          <a:stretch/>
        </p:blipFill>
        <p:spPr>
          <a:xfrm>
            <a:off x="285719" y="1440284"/>
            <a:ext cx="2182074" cy="23888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A324D-D591-1CEB-1324-22F547D21BF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b="2506"/>
          <a:stretch/>
        </p:blipFill>
        <p:spPr>
          <a:xfrm>
            <a:off x="2477541" y="4180852"/>
            <a:ext cx="2155787" cy="2326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912AFB-3813-82C6-F5A2-2B5881BE5C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6"/>
          <a:stretch/>
        </p:blipFill>
        <p:spPr>
          <a:xfrm>
            <a:off x="4644009" y="4145800"/>
            <a:ext cx="2115842" cy="2361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8"/>
            <a:ext cx="850112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6"/>
          <a:stretch>
            <a:fillRect/>
          </a:stretch>
        </p:blipFill>
        <p:spPr>
          <a:xfrm>
            <a:off x="2505980" y="4000502"/>
            <a:ext cx="2087527" cy="2362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77" name="AutoShape 5" descr="Картинки по запросу Ливанов Иго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643314"/>
            <a:ext cx="8643998" cy="86177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Епифанцев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Стругачев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 Андрей           Ливанов Игорь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8570" y="6384744"/>
            <a:ext cx="8481147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 Дмитрий     Долинский Владимир Быковский Владимир         Анар</a:t>
            </a:r>
          </a:p>
        </p:txBody>
      </p:sp>
      <p:pic>
        <p:nvPicPr>
          <p:cNvPr id="20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285720" y="369820"/>
            <a:ext cx="1260000" cy="91604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иллер Дмитрий\IMG_5381-17-05-19-03-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6" y="4000503"/>
            <a:ext cx="2025172" cy="236297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16" name="Picture 3" descr="C:\Users\79654\Desktop\Соколов Андрей.jpg"/>
          <p:cNvPicPr>
            <a:picLocks noChangeAspect="1" noChangeArrowheads="1"/>
          </p:cNvPicPr>
          <p:nvPr/>
        </p:nvPicPr>
        <p:blipFill>
          <a:blip r:embed="rId6" cstate="print"/>
          <a:srcRect r="5045" b="3034"/>
          <a:stretch>
            <a:fillRect/>
          </a:stretch>
        </p:blipFill>
        <p:spPr bwMode="auto">
          <a:xfrm>
            <a:off x="4643438" y="1357297"/>
            <a:ext cx="2034951" cy="23224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C:\Users\79654\Desktop\Новая папка\Новая папка\IMG_2596.jpg"/>
          <p:cNvPicPr>
            <a:picLocks noChangeAspect="1" noChangeArrowheads="1"/>
          </p:cNvPicPr>
          <p:nvPr/>
        </p:nvPicPr>
        <p:blipFill>
          <a:blip r:embed="rId7" cstate="print"/>
          <a:srcRect l="6847" r="8901"/>
          <a:stretch>
            <a:fillRect/>
          </a:stretch>
        </p:blipFill>
        <p:spPr bwMode="auto">
          <a:xfrm>
            <a:off x="468000" y="1370033"/>
            <a:ext cx="2022267" cy="23096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79654\Desktop\6rrlyKFV3t3dZmXsR5CBLvrYeZi (1).jpg"/>
          <p:cNvPicPr>
            <a:picLocks noChangeAspect="1" noChangeArrowheads="1"/>
          </p:cNvPicPr>
          <p:nvPr/>
        </p:nvPicPr>
        <p:blipFill>
          <a:blip r:embed="rId8" cstate="print"/>
          <a:srcRect b="5264"/>
          <a:stretch>
            <a:fillRect/>
          </a:stretch>
        </p:blipFill>
        <p:spPr bwMode="auto">
          <a:xfrm>
            <a:off x="6715140" y="1357298"/>
            <a:ext cx="2009418" cy="2322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C:\Users\79654\Desktop\Халилов Анар\PHOTO-2020-06-12-14-14-02.jpg"/>
          <p:cNvPicPr>
            <a:picLocks noChangeAspect="1" noChangeArrowheads="1"/>
          </p:cNvPicPr>
          <p:nvPr/>
        </p:nvPicPr>
        <p:blipFill>
          <a:blip r:embed="rId9" cstate="print"/>
          <a:srcRect l="10465" r="16100" b="5755"/>
          <a:stretch>
            <a:fillRect/>
          </a:stretch>
        </p:blipFill>
        <p:spPr bwMode="auto">
          <a:xfrm>
            <a:off x="6781369" y="4000501"/>
            <a:ext cx="2076911" cy="23564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8F763-069D-4CF3-A4D1-640AECE19E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8161" r="2082" b="24472"/>
          <a:stretch/>
        </p:blipFill>
        <p:spPr>
          <a:xfrm>
            <a:off x="2520000" y="1368000"/>
            <a:ext cx="2088000" cy="230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4E582-D003-331C-F5CD-EA9A092B1C4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15491" r="22843"/>
          <a:stretch/>
        </p:blipFill>
        <p:spPr>
          <a:xfrm>
            <a:off x="4621045" y="3994118"/>
            <a:ext cx="2094095" cy="2389882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0"/>
            <a:ext cx="7572396" cy="1357313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9144000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 Дмитрий         Онищенко Максим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Зубалевич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Матвей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Билик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32" y="6414432"/>
            <a:ext cx="8215354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          </a:t>
            </a:r>
            <a:endParaRPr lang="ru-RU" sz="1600" dirty="0"/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2" cstate="print"/>
          <a:srcRect t="12598" b="14698"/>
          <a:stretch>
            <a:fillRect/>
          </a:stretch>
        </p:blipFill>
        <p:spPr bwMode="auto">
          <a:xfrm>
            <a:off x="285720" y="142852"/>
            <a:ext cx="1260000" cy="916040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Новая Парни папка\IMG_5595_906.jpeg"/>
          <p:cNvPicPr>
            <a:picLocks noChangeAspect="1" noChangeArrowheads="1"/>
          </p:cNvPicPr>
          <p:nvPr/>
        </p:nvPicPr>
        <p:blipFill>
          <a:blip r:embed="rId3" cstate="print"/>
          <a:srcRect l="2052" t="8223" r="4105" b="16446"/>
          <a:stretch>
            <a:fillRect/>
          </a:stretch>
        </p:blipFill>
        <p:spPr bwMode="auto">
          <a:xfrm>
            <a:off x="4643438" y="1285860"/>
            <a:ext cx="196104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85720" y="6414432"/>
            <a:ext cx="900118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Носик Александр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Пелин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Рональд            Клюев Антон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Клепченко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                                     </a:t>
            </a:r>
          </a:p>
        </p:txBody>
      </p:sp>
      <p:pic>
        <p:nvPicPr>
          <p:cNvPr id="21" name="Picture 2" descr="http://the-cast.ru/wp-content/uploads/2016/10/NV6A54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392"/>
          <a:stretch/>
        </p:blipFill>
        <p:spPr bwMode="auto">
          <a:xfrm>
            <a:off x="357158" y="1285860"/>
            <a:ext cx="2143140" cy="23662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kino-teatr.ru/acter/photo/2/9/267992/859388.jpg"/>
          <p:cNvPicPr>
            <a:picLocks noChangeAspect="1" noChangeArrowheads="1"/>
          </p:cNvPicPr>
          <p:nvPr/>
        </p:nvPicPr>
        <p:blipFill>
          <a:blip r:embed="rId5" cstate="print"/>
          <a:srcRect t="7382" b="14764"/>
          <a:stretch>
            <a:fillRect/>
          </a:stretch>
        </p:blipFill>
        <p:spPr bwMode="auto">
          <a:xfrm>
            <a:off x="2571736" y="1285860"/>
            <a:ext cx="200849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C:\Users\79654\Desktop\Билик Олег\2021-08-17 14-15-31 (2).jpeg"/>
          <p:cNvPicPr>
            <a:picLocks noChangeAspect="1" noChangeArrowheads="1"/>
          </p:cNvPicPr>
          <p:nvPr/>
        </p:nvPicPr>
        <p:blipFill rotWithShape="1">
          <a:blip r:embed="rId6" cstate="print"/>
          <a:srcRect l="744" r="11555" b="28346"/>
          <a:stretch/>
        </p:blipFill>
        <p:spPr bwMode="auto">
          <a:xfrm>
            <a:off x="6655106" y="1285355"/>
            <a:ext cx="2093358" cy="23730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F6451-64D9-47BB-8407-B6794BC7F4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444"/>
          <a:stretch/>
        </p:blipFill>
        <p:spPr>
          <a:xfrm>
            <a:off x="2555776" y="4105130"/>
            <a:ext cx="2004760" cy="2275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4E8580-739C-9992-239F-D6937664E4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8281"/>
          <a:stretch/>
        </p:blipFill>
        <p:spPr>
          <a:xfrm>
            <a:off x="4619810" y="4119886"/>
            <a:ext cx="2040422" cy="22611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C:\Users\79654\Desktop\29ad2c64-7f3d-47af-8111-a0a1c9f316b0_Moment.jpg">
            <a:extLst>
              <a:ext uri="{FF2B5EF4-FFF2-40B4-BE49-F238E27FC236}">
                <a16:creationId xmlns:a16="http://schemas.microsoft.com/office/drawing/2014/main" id="{4851CCD7-796A-9CB7-70D5-FFC551F2E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12969" r="15748" b="2799"/>
          <a:stretch/>
        </p:blipFill>
        <p:spPr bwMode="auto">
          <a:xfrm>
            <a:off x="6719506" y="4119887"/>
            <a:ext cx="2105460" cy="229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A1C4C6-E6F8-AD85-963A-B9AFBA9D9A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-1541" r="12747" b="14540"/>
          <a:stretch/>
        </p:blipFill>
        <p:spPr>
          <a:xfrm>
            <a:off x="357158" y="4070710"/>
            <a:ext cx="2152653" cy="23103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Мичурин Арсений         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123" y="63235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238AD-9670-7DFB-E89D-EE06CB98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4422"/>
            <a:ext cx="1842985" cy="245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533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15927</TotalTime>
  <Words>187</Words>
  <Application>Microsoft Office PowerPoint</Application>
  <PresentationFormat>Экран (4:3)</PresentationFormat>
  <Paragraphs>26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Book Antiqua</vt:lpstr>
      <vt:lpstr>Calibri</vt:lpstr>
      <vt:lpstr>Lucida Console</vt:lpstr>
      <vt:lpstr>Lucida Sans</vt:lpstr>
      <vt:lpstr>Times New Roman</vt:lpstr>
      <vt:lpstr>Wingdings</vt:lpstr>
      <vt:lpstr>Wingdings 2</vt:lpstr>
      <vt:lpstr>Wingdings 3</vt:lpstr>
      <vt:lpstr>Апекс</vt:lpstr>
      <vt:lpstr>       Актерское агентство«The Cast» Лолита 8-965-445-73-55 Lolageo@mail.ru</vt:lpstr>
      <vt:lpstr> 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 Актерское агентство«The Cast» Лолита 8-965-445-73-55 Lolageo@mail.ru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агенство»The Cast»</dc:title>
  <dc:creator>Пользователь</dc:creator>
  <cp:lastModifiedBy>Лолита Твилдиани</cp:lastModifiedBy>
  <cp:revision>331</cp:revision>
  <dcterms:created xsi:type="dcterms:W3CDTF">2018-02-09T20:21:25Z</dcterms:created>
  <dcterms:modified xsi:type="dcterms:W3CDTF">2023-06-26T19:18:04Z</dcterms:modified>
</cp:coreProperties>
</file>