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7" r:id="rId2"/>
    <p:sldId id="258" r:id="rId3"/>
    <p:sldId id="268" r:id="rId4"/>
    <p:sldId id="262" r:id="rId5"/>
    <p:sldId id="263" r:id="rId6"/>
    <p:sldId id="27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67" autoAdjust="0"/>
  </p:normalViewPr>
  <p:slideViewPr>
    <p:cSldViewPr>
      <p:cViewPr>
        <p:scale>
          <a:sx n="100" d="100"/>
          <a:sy n="100" d="100"/>
        </p:scale>
        <p:origin x="191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F9E48-90F5-4C48-9483-2EEFDB71BC44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30F18-B3D0-4B5C-814F-0D21C00D1C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511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530F18-B3D0-4B5C-814F-0D21C00D1C2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091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0F18-B3D0-4B5C-814F-0D21C00D1C2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530F18-B3D0-4B5C-814F-0D21C00D1C2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57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0F18-B3D0-4B5C-814F-0D21C00D1C2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530F18-B3D0-4B5C-814F-0D21C00D1C2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064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0F18-B3D0-4B5C-814F-0D21C00D1C2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387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5C23-616F-413D-B129-50EDEF773B99}" type="datetime1">
              <a:rPr lang="ru-RU" smtClean="0"/>
              <a:pPr/>
              <a:t>31.10.2023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EF3E-DAEB-4E8F-A068-44B457F9DB6C}" type="datetime1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CD78-F397-4F29-82BD-0D704E7F9A97}" type="datetime1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3CAF7-D40F-464A-AB85-922E738443D9}" type="datetime1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2E1F-9E60-43EC-8572-95FA6F5DB194}" type="datetime1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FECA3-8F7A-455A-9DE9-109C129AD3E8}" type="datetime1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6E773-F1CA-45D4-8640-15B9B1EC3E25}" type="datetime1">
              <a:rPr lang="ru-RU" smtClean="0"/>
              <a:pPr/>
              <a:t>31.10.2023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1111-6005-4A7C-AA3C-09756ADDBAC5}" type="datetime1">
              <a:rPr lang="ru-RU" smtClean="0"/>
              <a:pPr/>
              <a:t>31.10.2023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5A50-14B6-48D9-B241-39929BCE05D7}" type="datetime1">
              <a:rPr lang="ru-RU" smtClean="0"/>
              <a:pPr/>
              <a:t>31.10.2023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A730-67AC-4F1D-AC7F-74D875CA2AC9}" type="datetime1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054BC-7393-484F-8975-807C8866160E}" type="datetime1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549ECAB-21C6-4E79-883E-86B93B3687DF}" type="datetime1">
              <a:rPr lang="ru-RU" smtClean="0"/>
              <a:pPr/>
              <a:t>31.10.2023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C2D788-0DD6-47B0-B232-1D31EFFC0E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0" Type="http://schemas.openxmlformats.org/officeDocument/2006/relationships/image" Target="../media/image33.jpg"/><Relationship Id="rId4" Type="http://schemas.openxmlformats.org/officeDocument/2006/relationships/image" Target="../media/image3.png"/><Relationship Id="rId9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8072462" cy="1142984"/>
          </a:xfrm>
        </p:spPr>
        <p:txBody>
          <a:bodyPr>
            <a:normAutofit/>
          </a:bodyPr>
          <a:lstStyle/>
          <a:p>
            <a:r>
              <a:rPr lang="ru-RU" sz="2400" dirty="0"/>
              <a:t>       </a:t>
            </a: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Актерское агентство«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The Cast</a:t>
            </a: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»</a:t>
            </a:r>
            <a:b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</a:b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Лолита 8-965-445-73-55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Lolageo@mail.ru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onsole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3357562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          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C:\Users\Пользователь\Desktop\Фото\Веденская\NEW_IMG_0905.jpg"/>
          <p:cNvPicPr>
            <a:picLocks noChangeAspect="1" noChangeArrowheads="1"/>
          </p:cNvPicPr>
          <p:nvPr/>
        </p:nvPicPr>
        <p:blipFill rotWithShape="1">
          <a:blip r:embed="rId3" cstate="print"/>
          <a:srcRect t="6198" b="6198"/>
          <a:stretch/>
        </p:blipFill>
        <p:spPr bwMode="auto">
          <a:xfrm>
            <a:off x="4625531" y="1142984"/>
            <a:ext cx="2071626" cy="2347423"/>
          </a:xfrm>
          <a:prstGeom prst="rect">
            <a:avLst/>
          </a:prstGeom>
          <a:noFill/>
          <a:ln w="12700" cap="sq">
            <a:solidFill>
              <a:schemeClr val="tx1"/>
            </a:solidFill>
            <a:prstDash val="solid"/>
            <a:miter lim="800000"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-71470" y="3500438"/>
            <a:ext cx="8715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Невская Анна          Горшкова Анна       Веденская Анастасия  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Паршута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Юлия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14282" y="6357958"/>
            <a:ext cx="844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       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Дана Агишева             Долинская Полина   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Иккерт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Валентина      Полякова Л.П</a:t>
            </a:r>
          </a:p>
        </p:txBody>
      </p:sp>
      <p:pic>
        <p:nvPicPr>
          <p:cNvPr id="11265" name="Picture 1" descr="C:\Users\Пользователь\Desktop\Thecast.png"/>
          <p:cNvPicPr>
            <a:picLocks noChangeAspect="1" noChangeArrowheads="1"/>
          </p:cNvPicPr>
          <p:nvPr/>
        </p:nvPicPr>
        <p:blipFill>
          <a:blip r:embed="rId4" cstate="print"/>
          <a:srcRect t="12598" b="14698"/>
          <a:stretch>
            <a:fillRect/>
          </a:stretch>
        </p:blipFill>
        <p:spPr bwMode="auto">
          <a:xfrm>
            <a:off x="142844" y="144000"/>
            <a:ext cx="1260000" cy="91604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 b="8681"/>
          <a:stretch>
            <a:fillRect/>
          </a:stretch>
        </p:blipFill>
        <p:spPr bwMode="auto">
          <a:xfrm>
            <a:off x="6732000" y="1136216"/>
            <a:ext cx="1928826" cy="236422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6" name="Picture 2" descr="D:\Фото\Долинская Полина\untitled-575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" r="9502" b="28615"/>
          <a:stretch/>
        </p:blipFill>
        <p:spPr bwMode="auto">
          <a:xfrm>
            <a:off x="2628000" y="3888000"/>
            <a:ext cx="2038077" cy="2421456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UserA\Desktop\Рисунок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77"/>
          <a:stretch>
            <a:fillRect/>
          </a:stretch>
        </p:blipFill>
        <p:spPr bwMode="auto">
          <a:xfrm>
            <a:off x="6804000" y="3888000"/>
            <a:ext cx="1856826" cy="242663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avatars.mds.yandex.net/get-pdb/1756436/232f533d-ac9f-4e1a-a13e-84a1bf55391d/s1200?webp=false"/>
          <p:cNvPicPr>
            <a:picLocks noChangeAspect="1" noChangeArrowheads="1"/>
          </p:cNvPicPr>
          <p:nvPr/>
        </p:nvPicPr>
        <p:blipFill>
          <a:blip r:embed="rId8" cstate="print"/>
          <a:srcRect b="1483"/>
          <a:stretch>
            <a:fillRect/>
          </a:stretch>
        </p:blipFill>
        <p:spPr bwMode="auto">
          <a:xfrm>
            <a:off x="2643176" y="1130636"/>
            <a:ext cx="1943113" cy="23597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4" name="Picture 2" descr="http://m.kino-teatr.ru/movie/kadr/134257/871423.jpg"/>
          <p:cNvPicPr>
            <a:picLocks noChangeAspect="1" noChangeArrowheads="1"/>
          </p:cNvPicPr>
          <p:nvPr/>
        </p:nvPicPr>
        <p:blipFill>
          <a:blip r:embed="rId9" cstate="print"/>
          <a:srcRect t="4016" b="17953"/>
          <a:stretch>
            <a:fillRect/>
          </a:stretch>
        </p:blipFill>
        <p:spPr bwMode="auto">
          <a:xfrm>
            <a:off x="526245" y="1138859"/>
            <a:ext cx="2078043" cy="23597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E306F3-78D5-1240-789E-405B70A34CE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 r="1424" b="31232"/>
          <a:stretch/>
        </p:blipFill>
        <p:spPr>
          <a:xfrm>
            <a:off x="483174" y="3861048"/>
            <a:ext cx="2094903" cy="24484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98F46F-15BF-D105-5884-B5ACEEACAFF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610" b="27046"/>
          <a:stretch/>
        </p:blipFill>
        <p:spPr>
          <a:xfrm>
            <a:off x="4716000" y="3909182"/>
            <a:ext cx="2016000" cy="23888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9358378" cy="1428760"/>
          </a:xfrm>
        </p:spPr>
        <p:txBody>
          <a:bodyPr>
            <a:normAutofit/>
          </a:bodyPr>
          <a:lstStyle/>
          <a:p>
            <a:r>
              <a:rPr lang="ru-RU" sz="3600" dirty="0"/>
              <a:t> </a:t>
            </a: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Актерское агентство«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The Cast</a:t>
            </a: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»</a:t>
            </a:r>
            <a:b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</a:b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Лолита 8-965-445-73-55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Lolageo@mail.ru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7081" y="3615257"/>
            <a:ext cx="8643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Кучеренко Кристина  Корнева Ксения            Деллос Юлия                 Волкова Лиля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6315065"/>
            <a:ext cx="8592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Суркова Александра   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Лазовская Алиса         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Инденбаум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Ева        Пожидаева Настя </a:t>
            </a:r>
          </a:p>
        </p:txBody>
      </p:sp>
      <p:pic>
        <p:nvPicPr>
          <p:cNvPr id="16" name="Picture 1" descr="C:\Users\Пользователь\Desktop\Thecast.png"/>
          <p:cNvPicPr>
            <a:picLocks noChangeAspect="1" noChangeArrowheads="1"/>
          </p:cNvPicPr>
          <p:nvPr/>
        </p:nvPicPr>
        <p:blipFill>
          <a:blip r:embed="rId3" cstate="print"/>
          <a:srcRect t="12598" b="14698"/>
          <a:stretch>
            <a:fillRect/>
          </a:stretch>
        </p:blipFill>
        <p:spPr bwMode="auto">
          <a:xfrm>
            <a:off x="285720" y="144000"/>
            <a:ext cx="1260000" cy="916040"/>
          </a:xfrm>
          <a:prstGeom prst="rect">
            <a:avLst/>
          </a:prstGeom>
          <a:noFill/>
        </p:spPr>
      </p:pic>
      <p:pic>
        <p:nvPicPr>
          <p:cNvPr id="4" name="Picture 2" descr="C:\Users\79654\Desktop\Корнева Ксения\IMG_3359.JPG"/>
          <p:cNvPicPr>
            <a:picLocks noChangeAspect="1" noChangeArrowheads="1"/>
          </p:cNvPicPr>
          <p:nvPr/>
        </p:nvPicPr>
        <p:blipFill>
          <a:blip r:embed="rId4" cstate="print"/>
          <a:srcRect b="9457"/>
          <a:stretch>
            <a:fillRect/>
          </a:stretch>
        </p:blipFill>
        <p:spPr bwMode="auto">
          <a:xfrm>
            <a:off x="2427378" y="1214422"/>
            <a:ext cx="2071702" cy="244977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E37F0E7-5BD5-498D-B878-12FCB82CB8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" t="18843" r="13765" b="18842"/>
          <a:stretch/>
        </p:blipFill>
        <p:spPr>
          <a:xfrm>
            <a:off x="4485732" y="1214421"/>
            <a:ext cx="2210294" cy="24480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C473C88-FFDA-E59A-7E86-A5EA94D59C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" t="6787" r="16185" b="14415"/>
          <a:stretch/>
        </p:blipFill>
        <p:spPr>
          <a:xfrm>
            <a:off x="4531723" y="3956462"/>
            <a:ext cx="2070796" cy="242679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2" name="Picture 2" descr="C:\Users\79654\Desktop\Пожидаева Анастасия\image-20-09-21-05-57-1.jpeg">
            <a:extLst>
              <a:ext uri="{FF2B5EF4-FFF2-40B4-BE49-F238E27FC236}">
                <a16:creationId xmlns:a16="http://schemas.microsoft.com/office/drawing/2014/main" id="{F5A7243E-BCCC-E33B-9AEC-7E0E9F5F5A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/>
          <a:srcRect t="4047" r="4244" b="25182"/>
          <a:stretch/>
        </p:blipFill>
        <p:spPr bwMode="auto">
          <a:xfrm>
            <a:off x="6688982" y="3961322"/>
            <a:ext cx="2189007" cy="242679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C8ABD5-E594-80A5-5E33-D0D8F6EADFA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0"/>
          <a:stretch/>
        </p:blipFill>
        <p:spPr>
          <a:xfrm>
            <a:off x="2485364" y="3956462"/>
            <a:ext cx="1955729" cy="24480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213702-AA82-1555-FF9A-3BC8C5B137D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5" b="15633"/>
          <a:stretch/>
        </p:blipFill>
        <p:spPr>
          <a:xfrm>
            <a:off x="6766547" y="1207142"/>
            <a:ext cx="2078039" cy="2462557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6AAEBE-60F6-1732-CB6D-3C551DC25D2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2" b="14182"/>
          <a:stretch/>
        </p:blipFill>
        <p:spPr>
          <a:xfrm>
            <a:off x="240442" y="1214421"/>
            <a:ext cx="2151676" cy="244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72AD90-2F22-7ADB-4F4F-452A41E332C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0" t="9364" r="1685" b="2506"/>
          <a:stretch/>
        </p:blipFill>
        <p:spPr>
          <a:xfrm>
            <a:off x="237475" y="3961322"/>
            <a:ext cx="2152997" cy="24431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16632"/>
            <a:ext cx="7572396" cy="11430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Актерское агентство«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The Cast</a:t>
            </a: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»</a:t>
            </a:r>
            <a:b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</a:b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Лолита 8-965-445-73-55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Lolageo@mail.ru</a:t>
            </a:r>
            <a:endParaRPr lang="ru-RU" sz="2400" dirty="0"/>
          </a:p>
        </p:txBody>
      </p:sp>
      <p:pic>
        <p:nvPicPr>
          <p:cNvPr id="4" name="Picture 1" descr="C:\Users\Пользователь\Desktop\Thecast.png"/>
          <p:cNvPicPr>
            <a:picLocks noChangeAspect="1" noChangeArrowheads="1"/>
          </p:cNvPicPr>
          <p:nvPr/>
        </p:nvPicPr>
        <p:blipFill>
          <a:blip r:embed="rId3" cstate="print"/>
          <a:srcRect t="12598" b="14698"/>
          <a:stretch>
            <a:fillRect/>
          </a:stretch>
        </p:blipFill>
        <p:spPr bwMode="auto">
          <a:xfrm>
            <a:off x="285720" y="214290"/>
            <a:ext cx="1260000" cy="10001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44" y="3789040"/>
            <a:ext cx="8893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 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Капылова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Ксения      Пронина Марго             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Колпикова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Дарья           Астахова Мария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6497722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  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79654\Downloads\PHOTO-2021-07-12-12-43-23.jpg"/>
          <p:cNvPicPr>
            <a:picLocks noChangeAspect="1" noChangeArrowheads="1"/>
          </p:cNvPicPr>
          <p:nvPr/>
        </p:nvPicPr>
        <p:blipFill rotWithShape="1">
          <a:blip r:embed="rId4" cstate="print"/>
          <a:srcRect b="14739"/>
          <a:stretch/>
        </p:blipFill>
        <p:spPr bwMode="auto">
          <a:xfrm>
            <a:off x="380053" y="4180967"/>
            <a:ext cx="2062388" cy="232616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2A03DB5-87E1-4BA4-B0C8-E52B15A54D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" t="10448" r="-387" b="8476"/>
          <a:stretch/>
        </p:blipFill>
        <p:spPr>
          <a:xfrm>
            <a:off x="2483768" y="1440284"/>
            <a:ext cx="2000523" cy="238882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D1D2BF-7ABB-7597-4D6F-394C4233A4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728" b="18399"/>
          <a:stretch/>
        </p:blipFill>
        <p:spPr>
          <a:xfrm>
            <a:off x="6759690" y="1462930"/>
            <a:ext cx="2098590" cy="236668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57D641-C154-02A1-0197-60D389E686A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" t="9201" b="18241"/>
          <a:stretch/>
        </p:blipFill>
        <p:spPr>
          <a:xfrm>
            <a:off x="6793890" y="4145800"/>
            <a:ext cx="2098590" cy="234864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5F0E2C-E02F-2908-F12A-03D40B4E53F8}"/>
              </a:ext>
            </a:extLst>
          </p:cNvPr>
          <p:cNvSpPr txBox="1"/>
          <p:nvPr/>
        </p:nvSpPr>
        <p:spPr>
          <a:xfrm>
            <a:off x="214282" y="6444044"/>
            <a:ext cx="8929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Грузова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Анастасия     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Дылдина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Илана           Михайлова Софья      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Сидукова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Маруся 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9912AFB-3813-82C6-F5A2-2B5881BE5C3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8" b="18116"/>
          <a:stretch/>
        </p:blipFill>
        <p:spPr>
          <a:xfrm>
            <a:off x="4644009" y="4145800"/>
            <a:ext cx="2050505" cy="236121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2BC18DE-0FCE-D27F-E280-845F848956F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6" t="5197" b="22698"/>
          <a:stretch/>
        </p:blipFill>
        <p:spPr>
          <a:xfrm>
            <a:off x="380053" y="1440284"/>
            <a:ext cx="2069435" cy="238882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1C6FB1C-217F-3B3D-9654-D1B46E58380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" b="26037"/>
          <a:stretch/>
        </p:blipFill>
        <p:spPr>
          <a:xfrm>
            <a:off x="4550827" y="1457324"/>
            <a:ext cx="2143687" cy="23622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44400C6-232B-B63D-4546-84413E59C5A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3043" r="5896" b="15636"/>
          <a:stretch/>
        </p:blipFill>
        <p:spPr>
          <a:xfrm>
            <a:off x="2516129" y="4164677"/>
            <a:ext cx="2062388" cy="234233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8"/>
            <a:ext cx="8501122" cy="11430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Актерское агентство«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The Cast</a:t>
            </a: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»</a:t>
            </a:r>
            <a:b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</a:b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Лолита 8-965-445-73-55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Lolageo@mail.ru</a:t>
            </a:r>
            <a:endParaRPr lang="ru-RU" sz="2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16"/>
          <a:stretch>
            <a:fillRect/>
          </a:stretch>
        </p:blipFill>
        <p:spPr>
          <a:xfrm>
            <a:off x="2505980" y="4000502"/>
            <a:ext cx="2087527" cy="23629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077" name="AutoShape 5" descr="Картинки по запросу Ливанов Иго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3643314"/>
            <a:ext cx="8643998" cy="861774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Епифанцев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Владимир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Стругачев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Семен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Соколов Андрей           Ливанов Игорь</a:t>
            </a:r>
          </a:p>
          <a:p>
            <a:endParaRPr lang="ru-RU" sz="1600" b="1" dirty="0"/>
          </a:p>
          <a:p>
            <a:endParaRPr lang="ru-RU" sz="1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48570" y="6384744"/>
            <a:ext cx="8481147" cy="369332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Миллер Дмитрий     Долинский Владимир Быковский Владимир         Анар</a:t>
            </a:r>
          </a:p>
        </p:txBody>
      </p:sp>
      <p:pic>
        <p:nvPicPr>
          <p:cNvPr id="20" name="Picture 1" descr="C:\Users\Пользователь\Desktop\Thecast.png"/>
          <p:cNvPicPr>
            <a:picLocks noChangeAspect="1" noChangeArrowheads="1"/>
          </p:cNvPicPr>
          <p:nvPr/>
        </p:nvPicPr>
        <p:blipFill>
          <a:blip r:embed="rId4" cstate="print"/>
          <a:srcRect t="12598" b="14698"/>
          <a:stretch>
            <a:fillRect/>
          </a:stretch>
        </p:blipFill>
        <p:spPr bwMode="auto">
          <a:xfrm>
            <a:off x="285720" y="369820"/>
            <a:ext cx="1260000" cy="916040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Миллер Дмитрий\IMG_5381-17-05-19-03-1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126" y="4000503"/>
            <a:ext cx="2025172" cy="2362979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</p:pic>
      <p:pic>
        <p:nvPicPr>
          <p:cNvPr id="16" name="Picture 3" descr="C:\Users\79654\Desktop\Соколов Андрей.jpg"/>
          <p:cNvPicPr>
            <a:picLocks noChangeAspect="1" noChangeArrowheads="1"/>
          </p:cNvPicPr>
          <p:nvPr/>
        </p:nvPicPr>
        <p:blipFill>
          <a:blip r:embed="rId6" cstate="print"/>
          <a:srcRect r="5045" b="3034"/>
          <a:stretch>
            <a:fillRect/>
          </a:stretch>
        </p:blipFill>
        <p:spPr bwMode="auto">
          <a:xfrm>
            <a:off x="4643438" y="1357297"/>
            <a:ext cx="2034951" cy="23224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051" name="Picture 3" descr="C:\Users\79654\Desktop\Новая папка\Новая папка\IMG_2596.jpg"/>
          <p:cNvPicPr>
            <a:picLocks noChangeAspect="1" noChangeArrowheads="1"/>
          </p:cNvPicPr>
          <p:nvPr/>
        </p:nvPicPr>
        <p:blipFill>
          <a:blip r:embed="rId7" cstate="print"/>
          <a:srcRect l="6847" r="8901"/>
          <a:stretch>
            <a:fillRect/>
          </a:stretch>
        </p:blipFill>
        <p:spPr bwMode="auto">
          <a:xfrm>
            <a:off x="468000" y="1370033"/>
            <a:ext cx="2022267" cy="230969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027" name="Picture 3" descr="C:\Users\79654\Desktop\6rrlyKFV3t3dZmXsR5CBLvrYeZi (1).jpg"/>
          <p:cNvPicPr>
            <a:picLocks noChangeAspect="1" noChangeArrowheads="1"/>
          </p:cNvPicPr>
          <p:nvPr/>
        </p:nvPicPr>
        <p:blipFill>
          <a:blip r:embed="rId8" cstate="print"/>
          <a:srcRect b="5264"/>
          <a:stretch>
            <a:fillRect/>
          </a:stretch>
        </p:blipFill>
        <p:spPr bwMode="auto">
          <a:xfrm>
            <a:off x="6715140" y="1357298"/>
            <a:ext cx="2009418" cy="23224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7" name="Picture 2" descr="C:\Users\79654\Desktop\Халилов Анар\PHOTO-2020-06-12-14-14-02.jpg"/>
          <p:cNvPicPr>
            <a:picLocks noChangeAspect="1" noChangeArrowheads="1"/>
          </p:cNvPicPr>
          <p:nvPr/>
        </p:nvPicPr>
        <p:blipFill>
          <a:blip r:embed="rId9" cstate="print"/>
          <a:srcRect l="10465" r="16100" b="5755"/>
          <a:stretch>
            <a:fillRect/>
          </a:stretch>
        </p:blipFill>
        <p:spPr bwMode="auto">
          <a:xfrm>
            <a:off x="6781369" y="4000501"/>
            <a:ext cx="2076911" cy="235643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68F763-069D-4CF3-A4D1-640AECE19E4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" t="8161" r="2082" b="24472"/>
          <a:stretch/>
        </p:blipFill>
        <p:spPr>
          <a:xfrm>
            <a:off x="2520000" y="1368000"/>
            <a:ext cx="2088000" cy="2304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54E582-D003-331C-F5CD-EA9A092B1C4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5" t="15491" r="22843"/>
          <a:stretch/>
        </p:blipFill>
        <p:spPr>
          <a:xfrm>
            <a:off x="4621045" y="3994118"/>
            <a:ext cx="2094095" cy="2389882"/>
          </a:xfrm>
          <a:prstGeom prst="rect">
            <a:avLst/>
          </a:prstGeom>
          <a:ln>
            <a:solidFill>
              <a:schemeClr val="tx1">
                <a:lumMod val="85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71604" y="0"/>
            <a:ext cx="7572396" cy="1357313"/>
          </a:xfrm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Актерское агентство«</a:t>
            </a:r>
            <a:r>
              <a:rPr lang="en-US" sz="36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The Cast</a:t>
            </a:r>
            <a:r>
              <a:rPr lang="ru-RU" sz="36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»</a:t>
            </a:r>
            <a:br>
              <a:rPr lang="ru-RU" sz="36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</a:br>
            <a:r>
              <a:rPr lang="ru-RU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Лолита 8-965-445-73-55</a:t>
            </a:r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</a:t>
            </a:r>
            <a:r>
              <a:rPr lang="en-US" sz="20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Lolageo@mail.ru</a:t>
            </a:r>
            <a:endParaRPr lang="ru-RU" sz="2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3314"/>
            <a:ext cx="9144000" cy="369332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Марин Дмитрий         Онищенко Максим     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Зубалевич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Матвей          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Билик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Олег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9632" y="6414432"/>
            <a:ext cx="8215354" cy="338554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r>
              <a:rPr lang="ru-RU" sz="1600" b="1" dirty="0"/>
              <a:t>          </a:t>
            </a:r>
            <a:endParaRPr lang="ru-RU" sz="1600" dirty="0"/>
          </a:p>
        </p:txBody>
      </p:sp>
      <p:pic>
        <p:nvPicPr>
          <p:cNvPr id="15" name="Picture 1" descr="C:\Users\Пользователь\Desktop\Thecast.png"/>
          <p:cNvPicPr>
            <a:picLocks noChangeAspect="1" noChangeArrowheads="1"/>
          </p:cNvPicPr>
          <p:nvPr/>
        </p:nvPicPr>
        <p:blipFill>
          <a:blip r:embed="rId3" cstate="print"/>
          <a:srcRect t="12598" b="14698"/>
          <a:stretch>
            <a:fillRect/>
          </a:stretch>
        </p:blipFill>
        <p:spPr bwMode="auto">
          <a:xfrm>
            <a:off x="285720" y="142852"/>
            <a:ext cx="1260000" cy="916040"/>
          </a:xfrm>
          <a:prstGeom prst="rect">
            <a:avLst/>
          </a:prstGeom>
          <a:noFill/>
        </p:spPr>
      </p:pic>
      <p:pic>
        <p:nvPicPr>
          <p:cNvPr id="19" name="Picture 2" descr="C:\Users\Пользователь\Desktop\Новая Парни папка\IMG_5595_906.jpeg"/>
          <p:cNvPicPr>
            <a:picLocks noChangeAspect="1" noChangeArrowheads="1"/>
          </p:cNvPicPr>
          <p:nvPr/>
        </p:nvPicPr>
        <p:blipFill>
          <a:blip r:embed="rId4" cstate="print"/>
          <a:srcRect l="2052" t="8223" r="4105" b="16446"/>
          <a:stretch>
            <a:fillRect/>
          </a:stretch>
        </p:blipFill>
        <p:spPr bwMode="auto">
          <a:xfrm>
            <a:off x="4643438" y="1285860"/>
            <a:ext cx="1961046" cy="2376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24" name="Прямоугольник 23"/>
          <p:cNvSpPr/>
          <p:nvPr/>
        </p:nvSpPr>
        <p:spPr>
          <a:xfrm>
            <a:off x="285720" y="6414432"/>
            <a:ext cx="9001188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Носик Александр      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Пелин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Рональд            Клюев Антон     </a:t>
            </a:r>
            <a:r>
              <a:rPr lang="ru-RU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Клепченко</a:t>
            </a:r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Роман                                      </a:t>
            </a:r>
          </a:p>
        </p:txBody>
      </p:sp>
      <p:pic>
        <p:nvPicPr>
          <p:cNvPr id="21" name="Picture 2" descr="http://the-cast.ru/wp-content/uploads/2016/10/NV6A540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6392"/>
          <a:stretch/>
        </p:blipFill>
        <p:spPr bwMode="auto">
          <a:xfrm>
            <a:off x="357158" y="1285860"/>
            <a:ext cx="2143140" cy="236626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www.kino-teatr.ru/acter/photo/2/9/267992/859388.jpg"/>
          <p:cNvPicPr>
            <a:picLocks noChangeAspect="1" noChangeArrowheads="1"/>
          </p:cNvPicPr>
          <p:nvPr/>
        </p:nvPicPr>
        <p:blipFill>
          <a:blip r:embed="rId6" cstate="print"/>
          <a:srcRect t="7382" b="14764"/>
          <a:stretch>
            <a:fillRect/>
          </a:stretch>
        </p:blipFill>
        <p:spPr bwMode="auto">
          <a:xfrm>
            <a:off x="2571736" y="1285860"/>
            <a:ext cx="2008496" cy="2376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3" name="Picture 2" descr="C:\Users\79654\Desktop\Билик Олег\2021-08-17 14-15-31 (2).jpeg"/>
          <p:cNvPicPr>
            <a:picLocks noChangeAspect="1" noChangeArrowheads="1"/>
          </p:cNvPicPr>
          <p:nvPr/>
        </p:nvPicPr>
        <p:blipFill rotWithShape="1">
          <a:blip r:embed="rId7" cstate="print"/>
          <a:srcRect l="744" r="11555" b="28346"/>
          <a:stretch/>
        </p:blipFill>
        <p:spPr bwMode="auto">
          <a:xfrm>
            <a:off x="6655106" y="1285355"/>
            <a:ext cx="2093358" cy="23730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3F6451-64D9-47BB-8407-B6794BC7F4B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4444"/>
          <a:stretch/>
        </p:blipFill>
        <p:spPr>
          <a:xfrm>
            <a:off x="2555776" y="4105130"/>
            <a:ext cx="2004760" cy="22759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4E8580-739C-9992-239F-D6937664E42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4" b="8281"/>
          <a:stretch/>
        </p:blipFill>
        <p:spPr>
          <a:xfrm>
            <a:off x="4619810" y="4119886"/>
            <a:ext cx="2040422" cy="22611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 descr="C:\Users\79654\Desktop\29ad2c64-7f3d-47af-8111-a0a1c9f316b0_Moment.jpg">
            <a:extLst>
              <a:ext uri="{FF2B5EF4-FFF2-40B4-BE49-F238E27FC236}">
                <a16:creationId xmlns:a16="http://schemas.microsoft.com/office/drawing/2014/main" id="{4851CCD7-796A-9CB7-70D5-FFC551F2EB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/>
          <a:srcRect l="12969" r="15748" b="2799"/>
          <a:stretch/>
        </p:blipFill>
        <p:spPr bwMode="auto">
          <a:xfrm>
            <a:off x="6719506" y="4119887"/>
            <a:ext cx="2105460" cy="229454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68F8E1-862C-E364-BEBF-222202942BA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" r="10773" b="9695"/>
          <a:stretch/>
        </p:blipFill>
        <p:spPr>
          <a:xfrm>
            <a:off x="319034" y="4105130"/>
            <a:ext cx="2181264" cy="227594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9358378" cy="1428760"/>
          </a:xfrm>
        </p:spPr>
        <p:txBody>
          <a:bodyPr>
            <a:normAutofit/>
          </a:bodyPr>
          <a:lstStyle/>
          <a:p>
            <a:r>
              <a:rPr lang="ru-RU" sz="3600" dirty="0"/>
              <a:t> </a:t>
            </a: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Актерское агентство«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The Cast</a:t>
            </a: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»</a:t>
            </a:r>
            <a:b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</a:b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Лолита 8-965-445-73-55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</a:t>
            </a:r>
            <a:r>
              <a:rPr lang="en-US" sz="24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Lolageo@mail.ru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7081" y="3615257"/>
            <a:ext cx="86439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1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Мичурин Арсений      Князев Алексей          Рябухин Юрий         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1123" y="6323572"/>
            <a:ext cx="8572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16" name="Picture 1" descr="C:\Users\Пользователь\Desktop\Thecast.png"/>
          <p:cNvPicPr>
            <a:picLocks noChangeAspect="1" noChangeArrowheads="1"/>
          </p:cNvPicPr>
          <p:nvPr/>
        </p:nvPicPr>
        <p:blipFill>
          <a:blip r:embed="rId3" cstate="print"/>
          <a:srcRect t="12598" b="14698"/>
          <a:stretch>
            <a:fillRect/>
          </a:stretch>
        </p:blipFill>
        <p:spPr bwMode="auto">
          <a:xfrm>
            <a:off x="285720" y="144000"/>
            <a:ext cx="1260000" cy="916040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A238AD-9670-7DFB-E89D-EE06CB98F4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51" y="1214422"/>
            <a:ext cx="1842985" cy="245731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9C3733-BA05-ED15-4ADE-A04773EF55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1"/>
          <a:stretch/>
        </p:blipFill>
        <p:spPr>
          <a:xfrm>
            <a:off x="2287581" y="1195000"/>
            <a:ext cx="2001882" cy="247673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71927C-A9C0-7B54-C129-D187A2A63EF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" t="11375" r="11014" b="16081"/>
          <a:stretch/>
        </p:blipFill>
        <p:spPr>
          <a:xfrm>
            <a:off x="4355976" y="1196752"/>
            <a:ext cx="2016224" cy="247498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9533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15957</TotalTime>
  <Words>194</Words>
  <Application>Microsoft Office PowerPoint</Application>
  <PresentationFormat>Экран (4:3)</PresentationFormat>
  <Paragraphs>27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Arial</vt:lpstr>
      <vt:lpstr>Book Antiqua</vt:lpstr>
      <vt:lpstr>Calibri</vt:lpstr>
      <vt:lpstr>Lucida Console</vt:lpstr>
      <vt:lpstr>Lucida Sans</vt:lpstr>
      <vt:lpstr>Times New Roman</vt:lpstr>
      <vt:lpstr>Wingdings</vt:lpstr>
      <vt:lpstr>Wingdings 2</vt:lpstr>
      <vt:lpstr>Wingdings 3</vt:lpstr>
      <vt:lpstr>Апекс</vt:lpstr>
      <vt:lpstr>       Актерское агентство«The Cast» Лолита 8-965-445-73-55 Lolageo@mail.ru</vt:lpstr>
      <vt:lpstr> Актерское агентство«The Cast» Лолита 8-965-445-73-55 Lolageo@mail.ru</vt:lpstr>
      <vt:lpstr>Актерское агентство«The Cast» Лолита 8-965-445-73-55 Lolageo@mail.ru</vt:lpstr>
      <vt:lpstr>Актерское агентство«The Cast» Лолита 8-965-445-73-55 Lolageo@mail.ru</vt:lpstr>
      <vt:lpstr>Актерское агентство«The Cast» Лолита 8-965-445-73-55 Lolageo@mail.ru</vt:lpstr>
      <vt:lpstr> Актерское агентство«The Cast» Лолита 8-965-445-73-55 Lolageo@mail.ru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Актерское агенство»The Cast»</dc:title>
  <dc:creator>Пользователь</dc:creator>
  <cp:lastModifiedBy>Лолита Твилдиани</cp:lastModifiedBy>
  <cp:revision>332</cp:revision>
  <dcterms:created xsi:type="dcterms:W3CDTF">2018-02-09T20:21:25Z</dcterms:created>
  <dcterms:modified xsi:type="dcterms:W3CDTF">2023-10-31T22:27:13Z</dcterms:modified>
</cp:coreProperties>
</file>