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68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9E48-90F5-4C48-9483-2EEFDB71BC44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0F18-B3D0-4B5C-814F-0D21C00D1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5C23-616F-413D-B129-50EDEF773B99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3E-DAEB-4E8F-A068-44B457F9DB6C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CD78-F397-4F29-82BD-0D704E7F9A97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CAF7-D40F-464A-AB85-922E738443D9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1F-9E60-43EC-8572-95FA6F5DB194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CA3-8F7A-455A-9DE9-109C129AD3E8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73-F1CA-45D4-8640-15B9B1EC3E25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111-6005-4A7C-AA3C-09756ADDBAC5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A50-14B6-48D9-B241-39929BCE05D7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A730-67AC-4F1D-AC7F-74D875CA2AC9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54BC-7393-484F-8975-807C8866160E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9ECAB-21C6-4E79-883E-86B93B3687DF}" type="datetime1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2984"/>
          </a:xfrm>
        </p:spPr>
        <p:txBody>
          <a:bodyPr>
            <a:normAutofit/>
          </a:bodyPr>
          <a:lstStyle/>
          <a:p>
            <a:r>
              <a:rPr lang="ru-RU" sz="2400" dirty="0"/>
              <a:t>      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Фото\Веденская\NEW_IMG_0905.jpg"/>
          <p:cNvPicPr>
            <a:picLocks noChangeAspect="1" noChangeArrowheads="1"/>
          </p:cNvPicPr>
          <p:nvPr/>
        </p:nvPicPr>
        <p:blipFill rotWithShape="1">
          <a:blip r:embed="rId3" cstate="print"/>
          <a:srcRect t="6198" b="6198"/>
          <a:stretch/>
        </p:blipFill>
        <p:spPr bwMode="auto">
          <a:xfrm>
            <a:off x="4572000" y="1142984"/>
            <a:ext cx="2071626" cy="2347423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-71470" y="350043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Анна          Горшкова Анна       Веденская Анастасия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Паршута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357958"/>
            <a:ext cx="844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Палагушкина Наталья  Долинская Полина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Иккерт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Валентина      Полякова Л.П</a:t>
            </a:r>
          </a:p>
        </p:txBody>
      </p:sp>
      <p:pic>
        <p:nvPicPr>
          <p:cNvPr id="1126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142844" y="144000"/>
            <a:ext cx="1260000" cy="9160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 b="8681"/>
          <a:stretch>
            <a:fillRect/>
          </a:stretch>
        </p:blipFill>
        <p:spPr bwMode="auto">
          <a:xfrm>
            <a:off x="6732000" y="1136216"/>
            <a:ext cx="1928826" cy="2364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" name="Picture 2" descr="C:\Users\UserA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7"/>
          <a:stretch>
            <a:fillRect/>
          </a:stretch>
        </p:blipFill>
        <p:spPr bwMode="auto">
          <a:xfrm>
            <a:off x="6804000" y="3888000"/>
            <a:ext cx="1856826" cy="24266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56436/232f533d-ac9f-4e1a-a13e-84a1bf55391d/s1200?webp=false"/>
          <p:cNvPicPr>
            <a:picLocks noChangeAspect="1" noChangeArrowheads="1"/>
          </p:cNvPicPr>
          <p:nvPr/>
        </p:nvPicPr>
        <p:blipFill>
          <a:blip r:embed="rId7" cstate="print"/>
          <a:srcRect b="1483"/>
          <a:stretch>
            <a:fillRect/>
          </a:stretch>
        </p:blipFill>
        <p:spPr bwMode="auto">
          <a:xfrm>
            <a:off x="2556879" y="1130636"/>
            <a:ext cx="194311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8F46F-15BF-D105-5884-B5ACEEACAF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10" b="27046"/>
          <a:stretch/>
        </p:blipFill>
        <p:spPr>
          <a:xfrm>
            <a:off x="4644008" y="3909182"/>
            <a:ext cx="2016000" cy="23888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23FDB2-435C-108B-2D81-57AED15FB2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5825"/>
            <a:ext cx="1742481" cy="244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ACB047-F63F-C87C-DFA6-8B579E4C0E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b="10830"/>
          <a:stretch>
            <a:fillRect/>
          </a:stretch>
        </p:blipFill>
        <p:spPr>
          <a:xfrm>
            <a:off x="477063" y="3888000"/>
            <a:ext cx="2091194" cy="2421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4BBB7-1C01-2FE2-A6B6-68983B7A34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/>
          <a:stretch>
            <a:fillRect/>
          </a:stretch>
        </p:blipFill>
        <p:spPr>
          <a:xfrm>
            <a:off x="428595" y="1103364"/>
            <a:ext cx="2039909" cy="23942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Кучеренко </a:t>
            </a:r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Кристина    Корнева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Ксения            Деллос Юлия                 Волкова Лиля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7082" y="6315065"/>
            <a:ext cx="870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Суркова Александра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Лозовская Алиса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Колпикова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            Астахова Мария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4" name="Picture 2" descr="C:\Users\79654\Desktop\Корнева Ксения\IMG_3359.JPG"/>
          <p:cNvPicPr>
            <a:picLocks noChangeAspect="1" noChangeArrowheads="1"/>
          </p:cNvPicPr>
          <p:nvPr/>
        </p:nvPicPr>
        <p:blipFill>
          <a:blip r:embed="rId4" cstate="print"/>
          <a:srcRect b="9457"/>
          <a:stretch>
            <a:fillRect/>
          </a:stretch>
        </p:blipFill>
        <p:spPr bwMode="auto">
          <a:xfrm>
            <a:off x="2284274" y="1214422"/>
            <a:ext cx="2071702" cy="2449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7F0E7-5BD5-498D-B878-12FCB82CB8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8843" r="13765" b="18842"/>
          <a:stretch/>
        </p:blipFill>
        <p:spPr>
          <a:xfrm>
            <a:off x="4427984" y="1214421"/>
            <a:ext cx="2210294" cy="2448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8ABD5-E594-80A5-5E33-D0D8F6EADF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2400247" y="3956462"/>
            <a:ext cx="1955729" cy="244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13702-AA82-1555-FF9A-3BC8C5B137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b="15633"/>
          <a:stretch/>
        </p:blipFill>
        <p:spPr>
          <a:xfrm>
            <a:off x="6766547" y="1207142"/>
            <a:ext cx="2078039" cy="246255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819C90-D0B6-F84B-910D-6DBEA83CD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5" y="1207142"/>
            <a:ext cx="1982888" cy="2457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6007FD-FB54-33AF-9A43-29726A5DA7E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4270"/>
          <a:stretch>
            <a:fillRect/>
          </a:stretch>
        </p:blipFill>
        <p:spPr>
          <a:xfrm>
            <a:off x="322921" y="3933056"/>
            <a:ext cx="1920000" cy="24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19E79-4A92-4171-B6DE-FEF361A3B9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b="26037"/>
          <a:stretch/>
        </p:blipFill>
        <p:spPr>
          <a:xfrm>
            <a:off x="4460930" y="3957109"/>
            <a:ext cx="2210293" cy="2435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C175A9-13F4-1135-B362-FA95EE89C2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728" b="18399"/>
          <a:stretch/>
        </p:blipFill>
        <p:spPr>
          <a:xfrm>
            <a:off x="6802547" y="3933056"/>
            <a:ext cx="2127920" cy="24251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16632"/>
            <a:ext cx="757239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dirty="0"/>
          </a:p>
        </p:txBody>
      </p:sp>
      <p:pic>
        <p:nvPicPr>
          <p:cNvPr id="4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214290"/>
            <a:ext cx="1260000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789040"/>
            <a:ext cx="889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Дылдина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Илана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9772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9654\Downloads\PHOTO-2021-07-12-12-43-23.jpg"/>
          <p:cNvPicPr>
            <a:picLocks noChangeAspect="1" noChangeArrowheads="1"/>
          </p:cNvPicPr>
          <p:nvPr/>
        </p:nvPicPr>
        <p:blipFill rotWithShape="1">
          <a:blip r:embed="rId4" cstate="print"/>
          <a:srcRect b="14739"/>
          <a:stretch/>
        </p:blipFill>
        <p:spPr bwMode="auto">
          <a:xfrm>
            <a:off x="323528" y="1416972"/>
            <a:ext cx="2103089" cy="23720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F0E2C-E02F-2908-F12A-03D40B4E53F8}"/>
              </a:ext>
            </a:extLst>
          </p:cNvPr>
          <p:cNvSpPr txBox="1"/>
          <p:nvPr/>
        </p:nvSpPr>
        <p:spPr>
          <a:xfrm>
            <a:off x="214282" y="6444044"/>
            <a:ext cx="892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Варвара Орландо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4400C6-232B-B63D-4546-84413E59C5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43" r="5896" b="15636"/>
          <a:stretch/>
        </p:blipFill>
        <p:spPr>
          <a:xfrm>
            <a:off x="2576052" y="1400477"/>
            <a:ext cx="2103089" cy="2388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DD50D0-6706-F9EA-D639-E6B954B58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" t="-14858" r="1722" b="16332"/>
          <a:stretch>
            <a:fillRect/>
          </a:stretch>
        </p:blipFill>
        <p:spPr>
          <a:xfrm>
            <a:off x="323528" y="3880026"/>
            <a:ext cx="2071679" cy="2617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8"/>
            <a:ext cx="850112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6"/>
          <a:stretch>
            <a:fillRect/>
          </a:stretch>
        </p:blipFill>
        <p:spPr>
          <a:xfrm>
            <a:off x="468000" y="4031637"/>
            <a:ext cx="2087527" cy="2362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77" name="AutoShape 5" descr="Картинки по запросу Ливанов Иго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643314"/>
            <a:ext cx="8643998" cy="86177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Епифанцев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Стругачев Семен       Миллер Дмитрий         Ливанов Игорь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8570" y="6384744"/>
            <a:ext cx="8481147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Долинский Владимир   Марин Дмитрий      Носик Александр      Онищенко Максим</a:t>
            </a:r>
          </a:p>
        </p:txBody>
      </p:sp>
      <p:pic>
        <p:nvPicPr>
          <p:cNvPr id="20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285720" y="369820"/>
            <a:ext cx="1260000" cy="91604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иллер Дмитрий\IMG_5381-17-05-19-03-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25" y="1363784"/>
            <a:ext cx="1990415" cy="23224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2051" name="Picture 3" descr="C:\Users\79654\Desktop\Новая папка\Новая папка\IMG_2596.jpg"/>
          <p:cNvPicPr>
            <a:picLocks noChangeAspect="1" noChangeArrowheads="1"/>
          </p:cNvPicPr>
          <p:nvPr/>
        </p:nvPicPr>
        <p:blipFill>
          <a:blip r:embed="rId6" cstate="print"/>
          <a:srcRect l="6847" r="8901"/>
          <a:stretch>
            <a:fillRect/>
          </a:stretch>
        </p:blipFill>
        <p:spPr bwMode="auto">
          <a:xfrm>
            <a:off x="468000" y="1370033"/>
            <a:ext cx="2022267" cy="23096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79654\Desktop\6rrlyKFV3t3dZmXsR5CBLvrYeZi (1).jpg"/>
          <p:cNvPicPr>
            <a:picLocks noChangeAspect="1" noChangeArrowheads="1"/>
          </p:cNvPicPr>
          <p:nvPr/>
        </p:nvPicPr>
        <p:blipFill>
          <a:blip r:embed="rId7" cstate="print"/>
          <a:srcRect b="5264"/>
          <a:stretch>
            <a:fillRect/>
          </a:stretch>
        </p:blipFill>
        <p:spPr bwMode="auto">
          <a:xfrm>
            <a:off x="6811054" y="1357298"/>
            <a:ext cx="2009418" cy="2322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8F763-069D-4CF3-A4D1-640AECE19E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8161" r="2082" b="24472"/>
          <a:stretch/>
        </p:blipFill>
        <p:spPr>
          <a:xfrm>
            <a:off x="2556008" y="1368000"/>
            <a:ext cx="2088000" cy="230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http://the-cast.ru/wp-content/uploads/2016/10/NV6A5406.jpg">
            <a:extLst>
              <a:ext uri="{FF2B5EF4-FFF2-40B4-BE49-F238E27FC236}">
                <a16:creationId xmlns:a16="http://schemas.microsoft.com/office/drawing/2014/main" id="{93920A93-46C3-AA47-C41A-E56439AD7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392"/>
          <a:stretch/>
        </p:blipFill>
        <p:spPr bwMode="auto">
          <a:xfrm>
            <a:off x="2644884" y="4018484"/>
            <a:ext cx="2143140" cy="23662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4E843D-1CF1-1325-8962-F3DDC5876A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0773" b="9695"/>
          <a:stretch>
            <a:fillRect/>
          </a:stretch>
        </p:blipFill>
        <p:spPr>
          <a:xfrm>
            <a:off x="4716016" y="4018484"/>
            <a:ext cx="2009418" cy="2366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https://www.kino-teatr.ru/acter/photo/2/9/267992/859388.jpg">
            <a:extLst>
              <a:ext uri="{FF2B5EF4-FFF2-40B4-BE49-F238E27FC236}">
                <a16:creationId xmlns:a16="http://schemas.microsoft.com/office/drawing/2014/main" id="{9E96918F-73FF-4E53-352E-520B0B1F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t="7382" b="14764"/>
          <a:stretch>
            <a:fillRect/>
          </a:stretch>
        </p:blipFill>
        <p:spPr bwMode="auto">
          <a:xfrm>
            <a:off x="6849784" y="4008744"/>
            <a:ext cx="200849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0"/>
            <a:ext cx="7572396" cy="1357313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9144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Зубалевич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Матвей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Билик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   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Клепченко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      Мичурин Арсений                                     </a:t>
            </a:r>
          </a:p>
          <a:p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632" y="6414432"/>
            <a:ext cx="8215354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 </a:t>
            </a: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Романов Борис Л           Егоров Артем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2852"/>
            <a:ext cx="1260000" cy="916040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Новая Парни папка\IMG_5595_906.jpeg"/>
          <p:cNvPicPr>
            <a:picLocks noChangeAspect="1" noChangeArrowheads="1"/>
          </p:cNvPicPr>
          <p:nvPr/>
        </p:nvPicPr>
        <p:blipFill>
          <a:blip r:embed="rId4" cstate="print"/>
          <a:srcRect l="2052" t="8223" r="4105" b="16446"/>
          <a:stretch>
            <a:fillRect/>
          </a:stretch>
        </p:blipFill>
        <p:spPr bwMode="auto">
          <a:xfrm>
            <a:off x="358922" y="1160073"/>
            <a:ext cx="196104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C:\Users\79654\Desktop\Билик Олег\2021-08-17 14-15-31 (2).jpeg"/>
          <p:cNvPicPr>
            <a:picLocks noChangeAspect="1" noChangeArrowheads="1"/>
          </p:cNvPicPr>
          <p:nvPr/>
        </p:nvPicPr>
        <p:blipFill rotWithShape="1">
          <a:blip r:embed="rId5" cstate="print"/>
          <a:srcRect l="744" r="11555" b="28346"/>
          <a:stretch/>
        </p:blipFill>
        <p:spPr bwMode="auto">
          <a:xfrm>
            <a:off x="2453951" y="1140651"/>
            <a:ext cx="2093358" cy="23730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 descr="C:\Users\79654\Desktop\29ad2c64-7f3d-47af-8111-a0a1c9f316b0_Moment.jpg">
            <a:extLst>
              <a:ext uri="{FF2B5EF4-FFF2-40B4-BE49-F238E27FC236}">
                <a16:creationId xmlns:a16="http://schemas.microsoft.com/office/drawing/2014/main" id="{4851CCD7-796A-9CB7-70D5-FFC551F2E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15723" r="15748" b="2799"/>
          <a:stretch>
            <a:fillRect/>
          </a:stretch>
        </p:blipFill>
        <p:spPr bwMode="auto">
          <a:xfrm>
            <a:off x="4644008" y="1134455"/>
            <a:ext cx="2093358" cy="23730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51B4C-B28B-1519-1994-0AA70D8B3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>
            <a:fillRect/>
          </a:stretch>
        </p:blipFill>
        <p:spPr>
          <a:xfrm>
            <a:off x="6841730" y="1132381"/>
            <a:ext cx="1842985" cy="2349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BAC1D6-2D5F-6DC0-1BFC-67C159428EF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3"/>
          <a:stretch>
            <a:fillRect/>
          </a:stretch>
        </p:blipFill>
        <p:spPr bwMode="auto">
          <a:xfrm>
            <a:off x="319317" y="4034452"/>
            <a:ext cx="2040255" cy="23799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CE65FC-C06F-96D6-2985-A613106A0E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 b="19642"/>
          <a:stretch>
            <a:fillRect/>
          </a:stretch>
        </p:blipFill>
        <p:spPr>
          <a:xfrm>
            <a:off x="2453045" y="4034453"/>
            <a:ext cx="2094264" cy="24188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16053</TotalTime>
  <Words>157</Words>
  <Application>Microsoft Office PowerPoint</Application>
  <PresentationFormat>Экран (4:3)</PresentationFormat>
  <Paragraphs>22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Book Antiqua</vt:lpstr>
      <vt:lpstr>Calibri</vt:lpstr>
      <vt:lpstr>Lucida Console</vt:lpstr>
      <vt:lpstr>Lucida Sans</vt:lpstr>
      <vt:lpstr>Times New Roman</vt:lpstr>
      <vt:lpstr>Wingdings</vt:lpstr>
      <vt:lpstr>Wingdings 2</vt:lpstr>
      <vt:lpstr>Wingdings 3</vt:lpstr>
      <vt:lpstr>Апекс</vt:lpstr>
      <vt:lpstr>       Актерское агентство«The Cast» Лолита 8-965-445-73-55 Lolageo@mail.ru</vt:lpstr>
      <vt:lpstr> 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агенство»The Cast»</dc:title>
  <dc:creator>Пользователь</dc:creator>
  <cp:lastModifiedBy>Лолита Твилдиани</cp:lastModifiedBy>
  <cp:revision>335</cp:revision>
  <dcterms:created xsi:type="dcterms:W3CDTF">2018-02-09T20:21:25Z</dcterms:created>
  <dcterms:modified xsi:type="dcterms:W3CDTF">2026-01-24T21:49:54Z</dcterms:modified>
</cp:coreProperties>
</file>